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871f613b64b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79d4af4eff421a"/>
  </p:sldMasterIdLst>
  <p:sldIdLst>
    <p:sldId xmlns:r="http://schemas.openxmlformats.org/officeDocument/2006/relationships" id="256" r:id="R81fc5d4e4463460f"/>
    <p:sldId xmlns:r="http://schemas.openxmlformats.org/officeDocument/2006/relationships" id="257" r:id="R1a17f4db39754bb0"/>
    <p:sldId xmlns:r="http://schemas.openxmlformats.org/officeDocument/2006/relationships" id="258" r:id="Rc9d60e64e74247fd"/>
    <p:sldId xmlns:r="http://schemas.openxmlformats.org/officeDocument/2006/relationships" id="259" r:id="R7b3886f796cc400c"/>
    <p:sldId xmlns:r="http://schemas.openxmlformats.org/officeDocument/2006/relationships" id="260" r:id="R0c6eccab4e6344e4"/>
    <p:sldId xmlns:r="http://schemas.openxmlformats.org/officeDocument/2006/relationships" id="261" r:id="R223b461056a74bce"/>
    <p:sldId xmlns:r="http://schemas.openxmlformats.org/officeDocument/2006/relationships" id="262" r:id="Rd86ad5bad380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79d4af4eff421a" /><Relationship Type="http://schemas.openxmlformats.org/officeDocument/2006/relationships/slide" Target="/ppt/slides/slide1.xml" Id="R81fc5d4e4463460f" /><Relationship Type="http://schemas.openxmlformats.org/officeDocument/2006/relationships/slide" Target="/ppt/slides/slide2.xml" Id="R1a17f4db39754bb0" /><Relationship Type="http://schemas.openxmlformats.org/officeDocument/2006/relationships/slide" Target="/ppt/slides/slide3.xml" Id="Rc9d60e64e74247fd" /><Relationship Type="http://schemas.openxmlformats.org/officeDocument/2006/relationships/slide" Target="/ppt/slides/slide4.xml" Id="R7b3886f796cc400c" /><Relationship Type="http://schemas.openxmlformats.org/officeDocument/2006/relationships/slide" Target="/ppt/slides/slide5.xml" Id="R0c6eccab4e6344e4" /><Relationship Type="http://schemas.openxmlformats.org/officeDocument/2006/relationships/slide" Target="/ppt/slides/slide6.xml" Id="R223b461056a74bce" /><Relationship Type="http://schemas.openxmlformats.org/officeDocument/2006/relationships/slide" Target="/ppt/slides/slide7.xml" Id="Rd86ad5bad380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720e8bc1c4a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dc3e47a534059" /><Relationship Type="http://schemas.openxmlformats.org/officeDocument/2006/relationships/theme" Target="/ppt/slideMasters/theme/theme1.xml" Id="R25c66f01ac114e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cdc3e47a5340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6a6d4bc8848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68a69aa8d48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fc1022fb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b1467ceb47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2a5118e5840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4f898142649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1ec45d38d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KRY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 GRUPPEN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20 924 802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−1 814 520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−1 568 021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2 639 385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6 290 476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HAABERG INVEST &amp; CONSULTING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LUDDIG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BERGENSGRUPPEN UTVIKLING AS  –  26,4 %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RETT VEST INVEST AS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TAKLO HOLDING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adrian@haaberginvest.no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www.krygruppen.no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915 560 660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KRY GRUPPEN AS</a:t>
            </a:r>
          </a:p>
        </p:txBody>
      </p:sp>
    </p:spTree>
  </p:cSld>
  <p:clrMapOvr>
    <a:masterClrMapping xmlns:a="http://schemas.openxmlformats.org/drawingml/2006/main"/>
  </p:clrMapOvr>
</p:sld>
</file>