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78496c0a5446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8240f61c6d4cce"/>
  </p:sldMasterIdLst>
  <p:sldIdLst>
    <p:sldId xmlns:r="http://schemas.openxmlformats.org/officeDocument/2006/relationships" id="256" r:id="R92fcc74f869744fe"/>
    <p:sldId xmlns:r="http://schemas.openxmlformats.org/officeDocument/2006/relationships" id="257" r:id="R7bfbb31991954713"/>
    <p:sldId xmlns:r="http://schemas.openxmlformats.org/officeDocument/2006/relationships" id="258" r:id="R08da730132974761"/>
    <p:sldId xmlns:r="http://schemas.openxmlformats.org/officeDocument/2006/relationships" id="259" r:id="Rb4da9fc5d4c4456b"/>
    <p:sldId xmlns:r="http://schemas.openxmlformats.org/officeDocument/2006/relationships" id="260" r:id="Re201cec903b24101"/>
    <p:sldId xmlns:r="http://schemas.openxmlformats.org/officeDocument/2006/relationships" id="261" r:id="Re089db89181945bc"/>
    <p:sldId xmlns:r="http://schemas.openxmlformats.org/officeDocument/2006/relationships" id="262" r:id="Ra202e6e355f44f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240f61c6d4cce" /><Relationship Type="http://schemas.openxmlformats.org/officeDocument/2006/relationships/slide" Target="/ppt/slides/slide1.xml" Id="R92fcc74f869744fe" /><Relationship Type="http://schemas.openxmlformats.org/officeDocument/2006/relationships/slide" Target="/ppt/slides/slide2.xml" Id="R7bfbb31991954713" /><Relationship Type="http://schemas.openxmlformats.org/officeDocument/2006/relationships/slide" Target="/ppt/slides/slide3.xml" Id="R08da730132974761" /><Relationship Type="http://schemas.openxmlformats.org/officeDocument/2006/relationships/slide" Target="/ppt/slides/slide4.xml" Id="Rb4da9fc5d4c4456b" /><Relationship Type="http://schemas.openxmlformats.org/officeDocument/2006/relationships/slide" Target="/ppt/slides/slide5.xml" Id="Re201cec903b24101" /><Relationship Type="http://schemas.openxmlformats.org/officeDocument/2006/relationships/slide" Target="/ppt/slides/slide6.xml" Id="Re089db89181945bc" /><Relationship Type="http://schemas.openxmlformats.org/officeDocument/2006/relationships/slide" Target="/ppt/slides/slide7.xml" Id="Ra202e6e355f44f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791020672f41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3527ed88c407d" /><Relationship Type="http://schemas.openxmlformats.org/officeDocument/2006/relationships/theme" Target="/ppt/slideMasters/theme/theme1.xml" Id="Rc84363c266dd42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d3527ed88c40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53e6b52fe4d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7ed3a2493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4b635135740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4f67e133c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579c378f247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be6bf60fe4a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5165eba1c4c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AILO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AILO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AILO KONSULT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AILO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AILO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AILO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AILO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 NILS HELGE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AILO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915 560 806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AILO KONSULT AS</a:t>
            </a:r>
          </a:p>
        </p:txBody>
      </p:sp>
    </p:spTree>
  </p:cSld>
  <p:clrMapOvr>
    <a:masterClrMapping xmlns:a="http://schemas.openxmlformats.org/drawingml/2006/main"/>
  </p:clrMapOvr>
</p:sld>
</file>