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d464ba337a4e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b8f1bb24474f2d"/>
  </p:sldMasterIdLst>
  <p:sldIdLst>
    <p:sldId xmlns:r="http://schemas.openxmlformats.org/officeDocument/2006/relationships" id="256" r:id="R5e4ac6cdd90a456f"/>
    <p:sldId xmlns:r="http://schemas.openxmlformats.org/officeDocument/2006/relationships" id="257" r:id="Re1f73e36d7fa437b"/>
    <p:sldId xmlns:r="http://schemas.openxmlformats.org/officeDocument/2006/relationships" id="258" r:id="R86cefb61b09c4137"/>
    <p:sldId xmlns:r="http://schemas.openxmlformats.org/officeDocument/2006/relationships" id="259" r:id="Rac9672cb310e405d"/>
    <p:sldId xmlns:r="http://schemas.openxmlformats.org/officeDocument/2006/relationships" id="260" r:id="Rd983c3c1cda24778"/>
    <p:sldId xmlns:r="http://schemas.openxmlformats.org/officeDocument/2006/relationships" id="261" r:id="R3fce8a5221164637"/>
    <p:sldId xmlns:r="http://schemas.openxmlformats.org/officeDocument/2006/relationships" id="262" r:id="R85c7d98766a64e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b8f1bb24474f2d" /><Relationship Type="http://schemas.openxmlformats.org/officeDocument/2006/relationships/slide" Target="/ppt/slides/slide1.xml" Id="R5e4ac6cdd90a456f" /><Relationship Type="http://schemas.openxmlformats.org/officeDocument/2006/relationships/slide" Target="/ppt/slides/slide2.xml" Id="Re1f73e36d7fa437b" /><Relationship Type="http://schemas.openxmlformats.org/officeDocument/2006/relationships/slide" Target="/ppt/slides/slide3.xml" Id="R86cefb61b09c4137" /><Relationship Type="http://schemas.openxmlformats.org/officeDocument/2006/relationships/slide" Target="/ppt/slides/slide4.xml" Id="Rac9672cb310e405d" /><Relationship Type="http://schemas.openxmlformats.org/officeDocument/2006/relationships/slide" Target="/ppt/slides/slide5.xml" Id="Rd983c3c1cda24778" /><Relationship Type="http://schemas.openxmlformats.org/officeDocument/2006/relationships/slide" Target="/ppt/slides/slide6.xml" Id="R3fce8a5221164637" /><Relationship Type="http://schemas.openxmlformats.org/officeDocument/2006/relationships/slide" Target="/ppt/slides/slide7.xml" Id="R85c7d98766a64e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5e1c5dd1ac44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97acfd08c445d9" /><Relationship Type="http://schemas.openxmlformats.org/officeDocument/2006/relationships/theme" Target="/ppt/slideMasters/theme/theme1.xml" Id="Rff4ad195dfd14d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97acfd08c445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0fef5b11c49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2a7f6f9c143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663c5dc3ae4e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24d6028dac4f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bf08cd27440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a7d60736746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0a812c6b7240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PROXIMAR SEAFOOD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PROXIMAR SEAFOOD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143 049 000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−155 619 000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−253 879 000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428 981 000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1 498 280 000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DAIMYO INVEST AS  –  11,9 %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GRIEG KAPITAL AS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VICAMA AS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DNB BANK ASA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KVASSHØGDI AS  –  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MYRLID AS  –  4,8 %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Statsminister Michelsens veg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5230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jn@proximar.com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www.proximarseafood.com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915 565 697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PROXIMAR SEAFOOD AS</a:t>
            </a:r>
          </a:p>
        </p:txBody>
      </p:sp>
    </p:spTree>
  </p:cSld>
  <p:clrMapOvr>
    <a:masterClrMapping xmlns:a="http://schemas.openxmlformats.org/drawingml/2006/main"/>
  </p:clrMapOvr>
</p:sld>
</file>