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53d10ffda7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a3983668c47bd"/>
  </p:sldMasterIdLst>
  <p:sldIdLst>
    <p:sldId xmlns:r="http://schemas.openxmlformats.org/officeDocument/2006/relationships" id="256" r:id="R8f488512d19a4351"/>
    <p:sldId xmlns:r="http://schemas.openxmlformats.org/officeDocument/2006/relationships" id="257" r:id="R2d0b6f3ebdbc4737"/>
    <p:sldId xmlns:r="http://schemas.openxmlformats.org/officeDocument/2006/relationships" id="258" r:id="Rbac2e1942a394395"/>
    <p:sldId xmlns:r="http://schemas.openxmlformats.org/officeDocument/2006/relationships" id="259" r:id="Ra2721008426a4441"/>
    <p:sldId xmlns:r="http://schemas.openxmlformats.org/officeDocument/2006/relationships" id="260" r:id="Rf6bd43b718a84913"/>
    <p:sldId xmlns:r="http://schemas.openxmlformats.org/officeDocument/2006/relationships" id="261" r:id="Rc6dcc29ae1d94cf3"/>
    <p:sldId xmlns:r="http://schemas.openxmlformats.org/officeDocument/2006/relationships" id="262" r:id="Ra787569f5829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a3983668c47bd" /><Relationship Type="http://schemas.openxmlformats.org/officeDocument/2006/relationships/slide" Target="/ppt/slides/slide1.xml" Id="R8f488512d19a4351" /><Relationship Type="http://schemas.openxmlformats.org/officeDocument/2006/relationships/slide" Target="/ppt/slides/slide2.xml" Id="R2d0b6f3ebdbc4737" /><Relationship Type="http://schemas.openxmlformats.org/officeDocument/2006/relationships/slide" Target="/ppt/slides/slide3.xml" Id="Rbac2e1942a394395" /><Relationship Type="http://schemas.openxmlformats.org/officeDocument/2006/relationships/slide" Target="/ppt/slides/slide4.xml" Id="Ra2721008426a4441" /><Relationship Type="http://schemas.openxmlformats.org/officeDocument/2006/relationships/slide" Target="/ppt/slides/slide5.xml" Id="Rf6bd43b718a84913" /><Relationship Type="http://schemas.openxmlformats.org/officeDocument/2006/relationships/slide" Target="/ppt/slides/slide6.xml" Id="Rc6dcc29ae1d94cf3" /><Relationship Type="http://schemas.openxmlformats.org/officeDocument/2006/relationships/slide" Target="/ppt/slides/slide7.xml" Id="Ra787569f5829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8e30321dd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922d066e14793" /><Relationship Type="http://schemas.openxmlformats.org/officeDocument/2006/relationships/theme" Target="/ppt/slideMasters/theme/theme1.xml" Id="R2b65f6da634d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922d066e1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21ca38baf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793b72fbf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c83d054f241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28b1008a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53f09ecb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a66ffdc5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0db11348046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BASE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2 552 028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MARIA KVELLAND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KVELLAND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915 565 859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HOLDING AS</a:t>
            </a:r>
          </a:p>
        </p:txBody>
      </p:sp>
    </p:spTree>
  </p:cSld>
  <p:clrMapOvr>
    <a:masterClrMapping xmlns:a="http://schemas.openxmlformats.org/drawingml/2006/main"/>
  </p:clrMapOvr>
</p:sld>
</file>