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f1f9325df5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ac4e5445fa4a41"/>
  </p:sldMasterIdLst>
  <p:sldIdLst>
    <p:sldId xmlns:r="http://schemas.openxmlformats.org/officeDocument/2006/relationships" id="256" r:id="Rcb14dd5c86a34967"/>
    <p:sldId xmlns:r="http://schemas.openxmlformats.org/officeDocument/2006/relationships" id="257" r:id="Rbacbcd88dcff4b76"/>
    <p:sldId xmlns:r="http://schemas.openxmlformats.org/officeDocument/2006/relationships" id="258" r:id="Rcc16b128690b46ff"/>
    <p:sldId xmlns:r="http://schemas.openxmlformats.org/officeDocument/2006/relationships" id="259" r:id="Rc507843ad8f649de"/>
    <p:sldId xmlns:r="http://schemas.openxmlformats.org/officeDocument/2006/relationships" id="260" r:id="R668fb9e129114531"/>
    <p:sldId xmlns:r="http://schemas.openxmlformats.org/officeDocument/2006/relationships" id="261" r:id="R221f76f977744919"/>
    <p:sldId xmlns:r="http://schemas.openxmlformats.org/officeDocument/2006/relationships" id="262" r:id="R07c65aab98c1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c4e5445fa4a41" /><Relationship Type="http://schemas.openxmlformats.org/officeDocument/2006/relationships/slide" Target="/ppt/slides/slide1.xml" Id="Rcb14dd5c86a34967" /><Relationship Type="http://schemas.openxmlformats.org/officeDocument/2006/relationships/slide" Target="/ppt/slides/slide2.xml" Id="Rbacbcd88dcff4b76" /><Relationship Type="http://schemas.openxmlformats.org/officeDocument/2006/relationships/slide" Target="/ppt/slides/slide3.xml" Id="Rcc16b128690b46ff" /><Relationship Type="http://schemas.openxmlformats.org/officeDocument/2006/relationships/slide" Target="/ppt/slides/slide4.xml" Id="Rc507843ad8f649de" /><Relationship Type="http://schemas.openxmlformats.org/officeDocument/2006/relationships/slide" Target="/ppt/slides/slide5.xml" Id="R668fb9e129114531" /><Relationship Type="http://schemas.openxmlformats.org/officeDocument/2006/relationships/slide" Target="/ppt/slides/slide6.xml" Id="R221f76f977744919" /><Relationship Type="http://schemas.openxmlformats.org/officeDocument/2006/relationships/slide" Target="/ppt/slides/slide7.xml" Id="R07c65aab98c1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dfe65afb8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4de184ec842c7" /><Relationship Type="http://schemas.openxmlformats.org/officeDocument/2006/relationships/theme" Target="/ppt/slideMasters/theme/theme1.xml" Id="R72c987751a40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84de184ec8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8bad2cb184f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975f443c145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a5ab3c8d146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8dc279e2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c05d7ea6643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43e83cdd544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02ea19645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PROVIA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AANNØ VEBJØRN NILS VEUM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tore.havnegjerde@rema.no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915 566 235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