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16efa4d1ea4e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8170e59b42470e"/>
  </p:sldMasterIdLst>
  <p:sldIdLst>
    <p:sldId xmlns:r="http://schemas.openxmlformats.org/officeDocument/2006/relationships" id="256" r:id="R664a51bb146f4008"/>
    <p:sldId xmlns:r="http://schemas.openxmlformats.org/officeDocument/2006/relationships" id="257" r:id="R65de1ec3e5c14dc4"/>
    <p:sldId xmlns:r="http://schemas.openxmlformats.org/officeDocument/2006/relationships" id="258" r:id="R6abb0b3454f24cc8"/>
    <p:sldId xmlns:r="http://schemas.openxmlformats.org/officeDocument/2006/relationships" id="259" r:id="R0298c8d66b9e41b0"/>
    <p:sldId xmlns:r="http://schemas.openxmlformats.org/officeDocument/2006/relationships" id="260" r:id="R40cf23393964451c"/>
    <p:sldId xmlns:r="http://schemas.openxmlformats.org/officeDocument/2006/relationships" id="261" r:id="R018b129a5df94e11"/>
    <p:sldId xmlns:r="http://schemas.openxmlformats.org/officeDocument/2006/relationships" id="262" r:id="Rea4db6acd2c841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8170e59b42470e" /><Relationship Type="http://schemas.openxmlformats.org/officeDocument/2006/relationships/slide" Target="/ppt/slides/slide1.xml" Id="R664a51bb146f4008" /><Relationship Type="http://schemas.openxmlformats.org/officeDocument/2006/relationships/slide" Target="/ppt/slides/slide2.xml" Id="R65de1ec3e5c14dc4" /><Relationship Type="http://schemas.openxmlformats.org/officeDocument/2006/relationships/slide" Target="/ppt/slides/slide3.xml" Id="R6abb0b3454f24cc8" /><Relationship Type="http://schemas.openxmlformats.org/officeDocument/2006/relationships/slide" Target="/ppt/slides/slide4.xml" Id="R0298c8d66b9e41b0" /><Relationship Type="http://schemas.openxmlformats.org/officeDocument/2006/relationships/slide" Target="/ppt/slides/slide5.xml" Id="R40cf23393964451c" /><Relationship Type="http://schemas.openxmlformats.org/officeDocument/2006/relationships/slide" Target="/ppt/slides/slide6.xml" Id="R018b129a5df94e11" /><Relationship Type="http://schemas.openxmlformats.org/officeDocument/2006/relationships/slide" Target="/ppt/slides/slide7.xml" Id="Rea4db6acd2c841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7fe7ff17340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99eaabb974947" /><Relationship Type="http://schemas.openxmlformats.org/officeDocument/2006/relationships/theme" Target="/ppt/slideMasters/theme/theme1.xml" Id="Rcc14b8917b2d47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c99eaabb9749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eac4885ce49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a6b4160bd44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6055a110f40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ef991959f4a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ad49b3b9640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cf37fbc9546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aa9e23d4241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VALDAS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VALDAS HOLDING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149 879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EWA MILEWSKA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915 566 391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VALDAS HOLDING AS</a:t>
            </a:r>
          </a:p>
        </p:txBody>
      </p:sp>
    </p:spTree>
  </p:cSld>
  <p:clrMapOvr>
    <a:masterClrMapping xmlns:a="http://schemas.openxmlformats.org/drawingml/2006/main"/>
  </p:clrMapOvr>
</p:sld>
</file>