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71044976b549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10104d060b48dd"/>
  </p:sldMasterIdLst>
  <p:sldIdLst>
    <p:sldId xmlns:r="http://schemas.openxmlformats.org/officeDocument/2006/relationships" id="256" r:id="Rfa92cad7b3f14594"/>
    <p:sldId xmlns:r="http://schemas.openxmlformats.org/officeDocument/2006/relationships" id="257" r:id="R5b72f57db5384045"/>
    <p:sldId xmlns:r="http://schemas.openxmlformats.org/officeDocument/2006/relationships" id="258" r:id="R9c10e871dc624926"/>
    <p:sldId xmlns:r="http://schemas.openxmlformats.org/officeDocument/2006/relationships" id="259" r:id="Rbec69ef000f94d77"/>
    <p:sldId xmlns:r="http://schemas.openxmlformats.org/officeDocument/2006/relationships" id="260" r:id="Rb4cce598faa1423b"/>
    <p:sldId xmlns:r="http://schemas.openxmlformats.org/officeDocument/2006/relationships" id="261" r:id="R088c246c281e430e"/>
    <p:sldId xmlns:r="http://schemas.openxmlformats.org/officeDocument/2006/relationships" id="262" r:id="Rbedaf637663e47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0104d060b48dd" /><Relationship Type="http://schemas.openxmlformats.org/officeDocument/2006/relationships/slide" Target="/ppt/slides/slide1.xml" Id="Rfa92cad7b3f14594" /><Relationship Type="http://schemas.openxmlformats.org/officeDocument/2006/relationships/slide" Target="/ppt/slides/slide2.xml" Id="R5b72f57db5384045" /><Relationship Type="http://schemas.openxmlformats.org/officeDocument/2006/relationships/slide" Target="/ppt/slides/slide3.xml" Id="R9c10e871dc624926" /><Relationship Type="http://schemas.openxmlformats.org/officeDocument/2006/relationships/slide" Target="/ppt/slides/slide4.xml" Id="Rbec69ef000f94d77" /><Relationship Type="http://schemas.openxmlformats.org/officeDocument/2006/relationships/slide" Target="/ppt/slides/slide5.xml" Id="Rb4cce598faa1423b" /><Relationship Type="http://schemas.openxmlformats.org/officeDocument/2006/relationships/slide" Target="/ppt/slides/slide6.xml" Id="R088c246c281e430e" /><Relationship Type="http://schemas.openxmlformats.org/officeDocument/2006/relationships/slide" Target="/ppt/slides/slide7.xml" Id="Rbedaf637663e47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433ca3e5ec41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0d41f6223429b" /><Relationship Type="http://schemas.openxmlformats.org/officeDocument/2006/relationships/theme" Target="/ppt/slideMasters/theme/theme1.xml" Id="R0bb4a945423349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30d41f622342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061463e8849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178a5f49449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90e6ccaba40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2f65ccf4a47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c9b154b5b4a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a03dcc3e84d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d494df6b44b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NYKSUND EKSPEDISJONEN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NYKSUND EKSPEDISJONEN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NYKSUND EKSPEDISJONEN AS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NYKSUND EKSPEDISJONEN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NYKSUND EKSPEDISJONEN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NYKSUND EKSPEDISJONEN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8 426 754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227 331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178 036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3 093 387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5 329 664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NYKSUND EKSPEDISJONEN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MONJA FISCHER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RINGO JÖRG HAUPT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NYKSUND EKSPEDISJONEN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915 566 561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NYKSUND EKSPEDISJONEN AS</a:t>
            </a:r>
          </a:p>
        </p:txBody>
      </p:sp>
    </p:spTree>
  </p:cSld>
  <p:clrMapOvr>
    <a:masterClrMapping xmlns:a="http://schemas.openxmlformats.org/drawingml/2006/main"/>
  </p:clrMapOvr>
</p:sld>
</file>