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9ffd49c20541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c112aa89f049c5"/>
  </p:sldMasterIdLst>
  <p:sldIdLst>
    <p:sldId xmlns:r="http://schemas.openxmlformats.org/officeDocument/2006/relationships" id="256" r:id="R93c2246a25964133"/>
    <p:sldId xmlns:r="http://schemas.openxmlformats.org/officeDocument/2006/relationships" id="257" r:id="R93e9a7cbb9bf41a1"/>
    <p:sldId xmlns:r="http://schemas.openxmlformats.org/officeDocument/2006/relationships" id="258" r:id="R4d4abb2b4e4d43f1"/>
    <p:sldId xmlns:r="http://schemas.openxmlformats.org/officeDocument/2006/relationships" id="259" r:id="Refdff85bc12e4527"/>
    <p:sldId xmlns:r="http://schemas.openxmlformats.org/officeDocument/2006/relationships" id="260" r:id="R2e248f56ee8c410d"/>
    <p:sldId xmlns:r="http://schemas.openxmlformats.org/officeDocument/2006/relationships" id="261" r:id="Rde0947e098dd40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112aa89f049c5" /><Relationship Type="http://schemas.openxmlformats.org/officeDocument/2006/relationships/slide" Target="/ppt/slides/slide1.xml" Id="R93c2246a25964133" /><Relationship Type="http://schemas.openxmlformats.org/officeDocument/2006/relationships/slide" Target="/ppt/slides/slide2.xml" Id="R93e9a7cbb9bf41a1" /><Relationship Type="http://schemas.openxmlformats.org/officeDocument/2006/relationships/slide" Target="/ppt/slides/slide3.xml" Id="R4d4abb2b4e4d43f1" /><Relationship Type="http://schemas.openxmlformats.org/officeDocument/2006/relationships/slide" Target="/ppt/slides/slide4.xml" Id="Refdff85bc12e4527" /><Relationship Type="http://schemas.openxmlformats.org/officeDocument/2006/relationships/slide" Target="/ppt/slides/slide5.xml" Id="R2e248f56ee8c410d" /><Relationship Type="http://schemas.openxmlformats.org/officeDocument/2006/relationships/slide" Target="/ppt/slides/slide6.xml" Id="Rde0947e098dd40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e6b5b6b394f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e981621884bd6" /><Relationship Type="http://schemas.openxmlformats.org/officeDocument/2006/relationships/theme" Target="/ppt/slideMasters/theme/theme1.xml" Id="R27052e8e53784f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e98162188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8fff0517b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d943fd0574e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fe3a9cf7c4d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04ad81b404b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57608d05f44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c4baf34f1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CAPTIOSUS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CAPTIOSUS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CAPTIOSUS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CAPTIOSUS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CAPTIOSUS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CAPTIOSUS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GORM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CAPTIOSUS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Gorm Kristiansen, Bueråsen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915 567 223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CAPTIOSUS AS</a:t>
            </a:r>
          </a:p>
        </p:txBody>
      </p:sp>
    </p:spTree>
  </p:cSld>
  <p:clrMapOvr>
    <a:masterClrMapping xmlns:a="http://schemas.openxmlformats.org/drawingml/2006/main"/>
  </p:clrMapOvr>
</p:sld>
</file>