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052cfe616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f5b70c6654a7a"/>
  </p:sldMasterIdLst>
  <p:sldIdLst>
    <p:sldId xmlns:r="http://schemas.openxmlformats.org/officeDocument/2006/relationships" id="256" r:id="R1cdedea9ce274ec0"/>
    <p:sldId xmlns:r="http://schemas.openxmlformats.org/officeDocument/2006/relationships" id="257" r:id="R59214e00e9884aee"/>
    <p:sldId xmlns:r="http://schemas.openxmlformats.org/officeDocument/2006/relationships" id="258" r:id="Re5f0cde701b34371"/>
    <p:sldId xmlns:r="http://schemas.openxmlformats.org/officeDocument/2006/relationships" id="259" r:id="R12d5c3c18f314da1"/>
    <p:sldId xmlns:r="http://schemas.openxmlformats.org/officeDocument/2006/relationships" id="260" r:id="R97dd2479aa0246f5"/>
    <p:sldId xmlns:r="http://schemas.openxmlformats.org/officeDocument/2006/relationships" id="261" r:id="R11c70c45939d4505"/>
    <p:sldId xmlns:r="http://schemas.openxmlformats.org/officeDocument/2006/relationships" id="262" r:id="Ra8726d10a9f2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f5b70c6654a7a" /><Relationship Type="http://schemas.openxmlformats.org/officeDocument/2006/relationships/slide" Target="/ppt/slides/slide1.xml" Id="R1cdedea9ce274ec0" /><Relationship Type="http://schemas.openxmlformats.org/officeDocument/2006/relationships/slide" Target="/ppt/slides/slide2.xml" Id="R59214e00e9884aee" /><Relationship Type="http://schemas.openxmlformats.org/officeDocument/2006/relationships/slide" Target="/ppt/slides/slide3.xml" Id="Re5f0cde701b34371" /><Relationship Type="http://schemas.openxmlformats.org/officeDocument/2006/relationships/slide" Target="/ppt/slides/slide4.xml" Id="R12d5c3c18f314da1" /><Relationship Type="http://schemas.openxmlformats.org/officeDocument/2006/relationships/slide" Target="/ppt/slides/slide5.xml" Id="R97dd2479aa0246f5" /><Relationship Type="http://schemas.openxmlformats.org/officeDocument/2006/relationships/slide" Target="/ppt/slides/slide6.xml" Id="R11c70c45939d4505" /><Relationship Type="http://schemas.openxmlformats.org/officeDocument/2006/relationships/slide" Target="/ppt/slides/slide7.xml" Id="Ra8726d10a9f2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d116c11a9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f53dc54ce4efa" /><Relationship Type="http://schemas.openxmlformats.org/officeDocument/2006/relationships/theme" Target="/ppt/slideMasters/theme/theme1.xml" Id="R769c5cc74235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4f53dc54ce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a5ed4d15843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0aa7721674f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cfc913d984d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b1384eddb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02115aa2d40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daf445ec6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5d715a85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THAIBUTIKKEN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THAIBUTIKKEN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293 311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STAVNES KJELL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915 567 827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THAIBUTIKKEN AS</a:t>
            </a:r>
          </a:p>
        </p:txBody>
      </p:sp>
    </p:spTree>
  </p:cSld>
  <p:clrMapOvr>
    <a:masterClrMapping xmlns:a="http://schemas.openxmlformats.org/drawingml/2006/main"/>
  </p:clrMapOvr>
</p:sld>
</file>