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c80fbaad2d45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de77cc67e46f5"/>
  </p:sldMasterIdLst>
  <p:sldIdLst>
    <p:sldId xmlns:r="http://schemas.openxmlformats.org/officeDocument/2006/relationships" id="256" r:id="Ra260bcbfff4f454e"/>
    <p:sldId xmlns:r="http://schemas.openxmlformats.org/officeDocument/2006/relationships" id="257" r:id="Rac5ecc7e17c34835"/>
    <p:sldId xmlns:r="http://schemas.openxmlformats.org/officeDocument/2006/relationships" id="258" r:id="R78bdcb7a7def4c01"/>
    <p:sldId xmlns:r="http://schemas.openxmlformats.org/officeDocument/2006/relationships" id="259" r:id="R63b558802ed64f27"/>
    <p:sldId xmlns:r="http://schemas.openxmlformats.org/officeDocument/2006/relationships" id="260" r:id="Rd21281d34d434b13"/>
    <p:sldId xmlns:r="http://schemas.openxmlformats.org/officeDocument/2006/relationships" id="261" r:id="Rc342e46d85bb490d"/>
    <p:sldId xmlns:r="http://schemas.openxmlformats.org/officeDocument/2006/relationships" id="262" r:id="R9082c3ee1135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de77cc67e46f5" /><Relationship Type="http://schemas.openxmlformats.org/officeDocument/2006/relationships/slide" Target="/ppt/slides/slide1.xml" Id="Ra260bcbfff4f454e" /><Relationship Type="http://schemas.openxmlformats.org/officeDocument/2006/relationships/slide" Target="/ppt/slides/slide2.xml" Id="Rac5ecc7e17c34835" /><Relationship Type="http://schemas.openxmlformats.org/officeDocument/2006/relationships/slide" Target="/ppt/slides/slide3.xml" Id="R78bdcb7a7def4c01" /><Relationship Type="http://schemas.openxmlformats.org/officeDocument/2006/relationships/slide" Target="/ppt/slides/slide4.xml" Id="R63b558802ed64f27" /><Relationship Type="http://schemas.openxmlformats.org/officeDocument/2006/relationships/slide" Target="/ppt/slides/slide5.xml" Id="Rd21281d34d434b13" /><Relationship Type="http://schemas.openxmlformats.org/officeDocument/2006/relationships/slide" Target="/ppt/slides/slide6.xml" Id="Rc342e46d85bb490d" /><Relationship Type="http://schemas.openxmlformats.org/officeDocument/2006/relationships/slide" Target="/ppt/slides/slide7.xml" Id="R9082c3ee1135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81b485c084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be8215f414ea8" /><Relationship Type="http://schemas.openxmlformats.org/officeDocument/2006/relationships/theme" Target="/ppt/slideMasters/theme/theme1.xml" Id="R35fa67b9163044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4be8215f414e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d91d22a2f40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50f54d6b0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9ad2e9d984f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c3cb3a057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92eb25b2e40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12b4745dd4a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745a7deb0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SEAFOOD PEOPLE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PEOPLE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SEAFOOD PEOPLE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PEOPLE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PEOPLE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PEOPLE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27 770 477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383 343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9 703 469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PEOPLE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THOMBA AS  –  67,3 %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ELMA HP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SKOGDRAG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TOMABELL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KOLLASJ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PEOPLE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SEAFOOD PEOPLE AS</a:t>
            </a:r>
          </a:p>
        </p:txBody>
      </p:sp>
    </p:spTree>
  </p:cSld>
  <p:clrMapOvr>
    <a:masterClrMapping xmlns:a="http://schemas.openxmlformats.org/drawingml/2006/main"/>
  </p:clrMapOvr>
</p:sld>
</file>