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7fd9adeee545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7bde03ce644b41"/>
  </p:sldMasterIdLst>
  <p:sldIdLst>
    <p:sldId xmlns:r="http://schemas.openxmlformats.org/officeDocument/2006/relationships" id="256" r:id="Rb96d18ef00d445e7"/>
    <p:sldId xmlns:r="http://schemas.openxmlformats.org/officeDocument/2006/relationships" id="257" r:id="R09f258391cda4e99"/>
    <p:sldId xmlns:r="http://schemas.openxmlformats.org/officeDocument/2006/relationships" id="258" r:id="Rbfab11b69095430d"/>
    <p:sldId xmlns:r="http://schemas.openxmlformats.org/officeDocument/2006/relationships" id="259" r:id="R5cae25d5594347e8"/>
    <p:sldId xmlns:r="http://schemas.openxmlformats.org/officeDocument/2006/relationships" id="260" r:id="Rac74749eee3f41b8"/>
    <p:sldId xmlns:r="http://schemas.openxmlformats.org/officeDocument/2006/relationships" id="261" r:id="Rd1603149807b4448"/>
    <p:sldId xmlns:r="http://schemas.openxmlformats.org/officeDocument/2006/relationships" id="262" r:id="R02c92be9c93143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7bde03ce644b41" /><Relationship Type="http://schemas.openxmlformats.org/officeDocument/2006/relationships/slide" Target="/ppt/slides/slide1.xml" Id="Rb96d18ef00d445e7" /><Relationship Type="http://schemas.openxmlformats.org/officeDocument/2006/relationships/slide" Target="/ppt/slides/slide2.xml" Id="R09f258391cda4e99" /><Relationship Type="http://schemas.openxmlformats.org/officeDocument/2006/relationships/slide" Target="/ppt/slides/slide3.xml" Id="Rbfab11b69095430d" /><Relationship Type="http://schemas.openxmlformats.org/officeDocument/2006/relationships/slide" Target="/ppt/slides/slide4.xml" Id="R5cae25d5594347e8" /><Relationship Type="http://schemas.openxmlformats.org/officeDocument/2006/relationships/slide" Target="/ppt/slides/slide5.xml" Id="Rac74749eee3f41b8" /><Relationship Type="http://schemas.openxmlformats.org/officeDocument/2006/relationships/slide" Target="/ppt/slides/slide6.xml" Id="Rd1603149807b4448" /><Relationship Type="http://schemas.openxmlformats.org/officeDocument/2006/relationships/slide" Target="/ppt/slides/slide7.xml" Id="R02c92be9c93143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7acd966064d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c34cc78634ce3" /><Relationship Type="http://schemas.openxmlformats.org/officeDocument/2006/relationships/theme" Target="/ppt/slideMasters/theme/theme1.xml" Id="R1cb74bafe1db4e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dc34cc78634c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28b8530a740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11779a75543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bdbc575f44e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6731916414b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153a9d5e649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adb92c1514c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c196e82d342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SEAFOOD PEOPLE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SEAFOOD PEOPLE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29 718 411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3 132 397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2 419 227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11 301 139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THOMBA AS  –  52,3 %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ELMA HP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SKOGDRAG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TOMABELL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KOLLASJ  –  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Bradbenken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915 568 556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PEOPLE AS</a:t>
            </a:r>
          </a:p>
        </p:txBody>
      </p:sp>
    </p:spTree>
  </p:cSld>
  <p:clrMapOvr>
    <a:masterClrMapping xmlns:a="http://schemas.openxmlformats.org/drawingml/2006/main"/>
  </p:clrMapOvr>
</p:sld>
</file>