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3361f514c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f91036670b48d3"/>
  </p:sldMasterIdLst>
  <p:sldIdLst>
    <p:sldId xmlns:r="http://schemas.openxmlformats.org/officeDocument/2006/relationships" id="256" r:id="R53bd5fd12fa84da0"/>
    <p:sldId xmlns:r="http://schemas.openxmlformats.org/officeDocument/2006/relationships" id="257" r:id="Rd7b028157e734ba4"/>
    <p:sldId xmlns:r="http://schemas.openxmlformats.org/officeDocument/2006/relationships" id="258" r:id="R1da1762ad2004a92"/>
    <p:sldId xmlns:r="http://schemas.openxmlformats.org/officeDocument/2006/relationships" id="259" r:id="Re7b9bbc401db4945"/>
    <p:sldId xmlns:r="http://schemas.openxmlformats.org/officeDocument/2006/relationships" id="260" r:id="R3bdf4e306a8f4b73"/>
    <p:sldId xmlns:r="http://schemas.openxmlformats.org/officeDocument/2006/relationships" id="261" r:id="R1010d75c918642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91036670b48d3" /><Relationship Type="http://schemas.openxmlformats.org/officeDocument/2006/relationships/slide" Target="/ppt/slides/slide1.xml" Id="R53bd5fd12fa84da0" /><Relationship Type="http://schemas.openxmlformats.org/officeDocument/2006/relationships/slide" Target="/ppt/slides/slide2.xml" Id="Rd7b028157e734ba4" /><Relationship Type="http://schemas.openxmlformats.org/officeDocument/2006/relationships/slide" Target="/ppt/slides/slide3.xml" Id="R1da1762ad2004a92" /><Relationship Type="http://schemas.openxmlformats.org/officeDocument/2006/relationships/slide" Target="/ppt/slides/slide4.xml" Id="Re7b9bbc401db4945" /><Relationship Type="http://schemas.openxmlformats.org/officeDocument/2006/relationships/slide" Target="/ppt/slides/slide5.xml" Id="R3bdf4e306a8f4b73" /><Relationship Type="http://schemas.openxmlformats.org/officeDocument/2006/relationships/slide" Target="/ppt/slides/slide6.xml" Id="R1010d75c918642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c51c27e4a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2b9cca2cf475e" /><Relationship Type="http://schemas.openxmlformats.org/officeDocument/2006/relationships/theme" Target="/ppt/slideMasters/theme/theme1.xml" Id="Rc2c6703c3cb3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b2b9cca2cf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191edd967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4950f8426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3b2e98ef749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74ac2316e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cb7b4f370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f941b1941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VESTMARKA INDUSTRIBYGG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INDUSTRIBYGG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mads@elteam.no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915 569 293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INDUSTRIBYGG AS</a:t>
            </a:r>
          </a:p>
        </p:txBody>
      </p:sp>
    </p:spTree>
  </p:cSld>
  <p:clrMapOvr>
    <a:masterClrMapping xmlns:a="http://schemas.openxmlformats.org/drawingml/2006/main"/>
  </p:clrMapOvr>
</p:sld>
</file>