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5cc55b327141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6f8b14b005476e"/>
  </p:sldMasterIdLst>
  <p:sldIdLst>
    <p:sldId xmlns:r="http://schemas.openxmlformats.org/officeDocument/2006/relationships" id="256" r:id="R4c49c0de97564fb0"/>
    <p:sldId xmlns:r="http://schemas.openxmlformats.org/officeDocument/2006/relationships" id="257" r:id="R0f56cf8039024038"/>
    <p:sldId xmlns:r="http://schemas.openxmlformats.org/officeDocument/2006/relationships" id="258" r:id="R0badb65030704959"/>
    <p:sldId xmlns:r="http://schemas.openxmlformats.org/officeDocument/2006/relationships" id="259" r:id="R6438f9149ab34053"/>
    <p:sldId xmlns:r="http://schemas.openxmlformats.org/officeDocument/2006/relationships" id="260" r:id="Rf7a969318a484234"/>
    <p:sldId xmlns:r="http://schemas.openxmlformats.org/officeDocument/2006/relationships" id="261" r:id="R9a31deca76384a61"/>
    <p:sldId xmlns:r="http://schemas.openxmlformats.org/officeDocument/2006/relationships" id="262" r:id="Ra19fb65738e641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f8b14b005476e" /><Relationship Type="http://schemas.openxmlformats.org/officeDocument/2006/relationships/slide" Target="/ppt/slides/slide1.xml" Id="R4c49c0de97564fb0" /><Relationship Type="http://schemas.openxmlformats.org/officeDocument/2006/relationships/slide" Target="/ppt/slides/slide2.xml" Id="R0f56cf8039024038" /><Relationship Type="http://schemas.openxmlformats.org/officeDocument/2006/relationships/slide" Target="/ppt/slides/slide3.xml" Id="R0badb65030704959" /><Relationship Type="http://schemas.openxmlformats.org/officeDocument/2006/relationships/slide" Target="/ppt/slides/slide4.xml" Id="R6438f9149ab34053" /><Relationship Type="http://schemas.openxmlformats.org/officeDocument/2006/relationships/slide" Target="/ppt/slides/slide5.xml" Id="Rf7a969318a484234" /><Relationship Type="http://schemas.openxmlformats.org/officeDocument/2006/relationships/slide" Target="/ppt/slides/slide6.xml" Id="R9a31deca76384a61" /><Relationship Type="http://schemas.openxmlformats.org/officeDocument/2006/relationships/slide" Target="/ppt/slides/slide7.xml" Id="Ra19fb65738e641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f0d0f66cd43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b20175c8b4270" /><Relationship Type="http://schemas.openxmlformats.org/officeDocument/2006/relationships/theme" Target="/ppt/slideMasters/theme/theme1.xml" Id="Ra9231dcac60440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7b20175c8b42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7db44bd1948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649678b6245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680eed0d649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dee4637fa47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3cdbc8bbe40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8590989fc43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2c67294ff42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CR1.NO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CR1.NO AS ble etablert [år] og holder til i Kabelvåg.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10 095 955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7 260 413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19 653 271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 EGIL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Vognmannsløkka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8310 Kabelvåg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egil@cr1.no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www.cr1.no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915 574 858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CR1.NO AS</a:t>
            </a:r>
          </a:p>
        </p:txBody>
      </p:sp>
    </p:spTree>
  </p:cSld>
  <p:clrMapOvr>
    <a:masterClrMapping xmlns:a="http://schemas.openxmlformats.org/drawingml/2006/main"/>
  </p:clrMapOvr>
</p:sld>
</file>