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2f90879434442b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8145f7718d14318"/>
  </p:sldMasterIdLst>
  <p:sldIdLst>
    <p:sldId xmlns:r="http://schemas.openxmlformats.org/officeDocument/2006/relationships" id="256" r:id="R4c04d0b6637f4982"/>
    <p:sldId xmlns:r="http://schemas.openxmlformats.org/officeDocument/2006/relationships" id="257" r:id="R601b29e07ea64dcc"/>
    <p:sldId xmlns:r="http://schemas.openxmlformats.org/officeDocument/2006/relationships" id="258" r:id="R1bc7e09646184b92"/>
    <p:sldId xmlns:r="http://schemas.openxmlformats.org/officeDocument/2006/relationships" id="259" r:id="Ra05fe1df968e48c5"/>
    <p:sldId xmlns:r="http://schemas.openxmlformats.org/officeDocument/2006/relationships" id="260" r:id="R14bd43e37c25471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145f7718d14318" /><Relationship Type="http://schemas.openxmlformats.org/officeDocument/2006/relationships/slide" Target="/ppt/slides/slide1.xml" Id="R4c04d0b6637f4982" /><Relationship Type="http://schemas.openxmlformats.org/officeDocument/2006/relationships/slide" Target="/ppt/slides/slide2.xml" Id="R601b29e07ea64dcc" /><Relationship Type="http://schemas.openxmlformats.org/officeDocument/2006/relationships/slide" Target="/ppt/slides/slide3.xml" Id="R1bc7e09646184b92" /><Relationship Type="http://schemas.openxmlformats.org/officeDocument/2006/relationships/slide" Target="/ppt/slides/slide4.xml" Id="Ra05fe1df968e48c5" /><Relationship Type="http://schemas.openxmlformats.org/officeDocument/2006/relationships/slide" Target="/ppt/slides/slide5.xml" Id="R14bd43e37c25471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7585842c904fa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45c813d9df4fca" /><Relationship Type="http://schemas.openxmlformats.org/officeDocument/2006/relationships/theme" Target="/ppt/slideMasters/theme/theme1.xml" Id="Rc94d2617fc1241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945c813d9df4fc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c82cfe1fb945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92f630dd9045e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cd9cf843b149c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7b6ec11c1f4e4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45a530f382418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BOLIGSAMEIET GRINDBAKKEN 19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BOLIGSAMEIET GRINDBAKKEN 19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BOLIGSAMEIET GRINDBAKKEN 19 ble etablert [år] og holder til i Hellandsjøen.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BOLIGSAMEIET GRINDBAKKEN 19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BOLIGSAMEIET GRINDBAKKEN 19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BOLIGSAMEIET GRINDBAKKEN 19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Grindbakken 19A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7206 Hellandsjøen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915 575 609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BOLIGSAMEIET GRINDBAKKEN 19</a:t>
            </a:r>
          </a:p>
        </p:txBody>
      </p:sp>
    </p:spTree>
  </p:cSld>
  <p:clrMapOvr>
    <a:masterClrMapping xmlns:a="http://schemas.openxmlformats.org/drawingml/2006/main"/>
  </p:clrMapOvr>
</p:sld>
</file>