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7772e66db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28f4ef00b46d9"/>
  </p:sldMasterIdLst>
  <p:sldIdLst>
    <p:sldId xmlns:r="http://schemas.openxmlformats.org/officeDocument/2006/relationships" id="256" r:id="R40a17a25da024851"/>
    <p:sldId xmlns:r="http://schemas.openxmlformats.org/officeDocument/2006/relationships" id="257" r:id="R1fa6a68e0eac4c38"/>
    <p:sldId xmlns:r="http://schemas.openxmlformats.org/officeDocument/2006/relationships" id="258" r:id="Rf4c190cda8e8422a"/>
    <p:sldId xmlns:r="http://schemas.openxmlformats.org/officeDocument/2006/relationships" id="259" r:id="Rae644e47ebdd4562"/>
    <p:sldId xmlns:r="http://schemas.openxmlformats.org/officeDocument/2006/relationships" id="260" r:id="R5ca827df882545e3"/>
    <p:sldId xmlns:r="http://schemas.openxmlformats.org/officeDocument/2006/relationships" id="261" r:id="R6f81b260c90b497c"/>
    <p:sldId xmlns:r="http://schemas.openxmlformats.org/officeDocument/2006/relationships" id="262" r:id="R9d95001cbc54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28f4ef00b46d9" /><Relationship Type="http://schemas.openxmlformats.org/officeDocument/2006/relationships/slide" Target="/ppt/slides/slide1.xml" Id="R40a17a25da024851" /><Relationship Type="http://schemas.openxmlformats.org/officeDocument/2006/relationships/slide" Target="/ppt/slides/slide2.xml" Id="R1fa6a68e0eac4c38" /><Relationship Type="http://schemas.openxmlformats.org/officeDocument/2006/relationships/slide" Target="/ppt/slides/slide3.xml" Id="Rf4c190cda8e8422a" /><Relationship Type="http://schemas.openxmlformats.org/officeDocument/2006/relationships/slide" Target="/ppt/slides/slide4.xml" Id="Rae644e47ebdd4562" /><Relationship Type="http://schemas.openxmlformats.org/officeDocument/2006/relationships/slide" Target="/ppt/slides/slide5.xml" Id="R5ca827df882545e3" /><Relationship Type="http://schemas.openxmlformats.org/officeDocument/2006/relationships/slide" Target="/ppt/slides/slide6.xml" Id="R6f81b260c90b497c" /><Relationship Type="http://schemas.openxmlformats.org/officeDocument/2006/relationships/slide" Target="/ppt/slides/slide7.xml" Id="R9d95001cbc54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5075c2902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019479a34d34" /><Relationship Type="http://schemas.openxmlformats.org/officeDocument/2006/relationships/theme" Target="/ppt/slideMasters/theme/theme1.xml" Id="R0a9fc3b3753f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1019479a3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7ba3ac7e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7645e662a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c7784af97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5b765211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2a4a3683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f213bc15a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79389d756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