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17937ea88e4c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a108d4def04932"/>
  </p:sldMasterIdLst>
  <p:sldIdLst>
    <p:sldId xmlns:r="http://schemas.openxmlformats.org/officeDocument/2006/relationships" id="256" r:id="R252b878d9cb4457b"/>
    <p:sldId xmlns:r="http://schemas.openxmlformats.org/officeDocument/2006/relationships" id="257" r:id="R9068d2c8190f4851"/>
    <p:sldId xmlns:r="http://schemas.openxmlformats.org/officeDocument/2006/relationships" id="258" r:id="R6f530252a3584c11"/>
    <p:sldId xmlns:r="http://schemas.openxmlformats.org/officeDocument/2006/relationships" id="259" r:id="R1d2706f9713a473e"/>
    <p:sldId xmlns:r="http://schemas.openxmlformats.org/officeDocument/2006/relationships" id="260" r:id="Redb831921a414164"/>
    <p:sldId xmlns:r="http://schemas.openxmlformats.org/officeDocument/2006/relationships" id="261" r:id="R2b4beba45fcf4552"/>
    <p:sldId xmlns:r="http://schemas.openxmlformats.org/officeDocument/2006/relationships" id="262" r:id="R1ca5314113f746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108d4def04932" /><Relationship Type="http://schemas.openxmlformats.org/officeDocument/2006/relationships/slide" Target="/ppt/slides/slide1.xml" Id="R252b878d9cb4457b" /><Relationship Type="http://schemas.openxmlformats.org/officeDocument/2006/relationships/slide" Target="/ppt/slides/slide2.xml" Id="R9068d2c8190f4851" /><Relationship Type="http://schemas.openxmlformats.org/officeDocument/2006/relationships/slide" Target="/ppt/slides/slide3.xml" Id="R6f530252a3584c11" /><Relationship Type="http://schemas.openxmlformats.org/officeDocument/2006/relationships/slide" Target="/ppt/slides/slide4.xml" Id="R1d2706f9713a473e" /><Relationship Type="http://schemas.openxmlformats.org/officeDocument/2006/relationships/slide" Target="/ppt/slides/slide5.xml" Id="Redb831921a414164" /><Relationship Type="http://schemas.openxmlformats.org/officeDocument/2006/relationships/slide" Target="/ppt/slides/slide6.xml" Id="R2b4beba45fcf4552" /><Relationship Type="http://schemas.openxmlformats.org/officeDocument/2006/relationships/slide" Target="/ppt/slides/slide7.xml" Id="R1ca5314113f746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7b268b8f84e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ace98b5034d32" /><Relationship Type="http://schemas.openxmlformats.org/officeDocument/2006/relationships/theme" Target="/ppt/slideMasters/theme/theme1.xml" Id="Rcb477f7e712b4c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2ace98b5034d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ade1cd4bd4e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a73f2bcfa40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52abe9f1a4a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b2501b5a140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2e4d137784b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2115cdf924c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ac32b602341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R 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R 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R E INVEST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R 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R 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R 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6 298 153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6 902 405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6 948 600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R 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RICK ERIKSSON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R 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Breverudmyra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9513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915 577 105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R E INVEST AS</a:t>
            </a:r>
          </a:p>
        </p:txBody>
      </p:sp>
    </p:spTree>
  </p:cSld>
  <p:clrMapOvr>
    <a:masterClrMapping xmlns:a="http://schemas.openxmlformats.org/drawingml/2006/main"/>
  </p:clrMapOvr>
</p:sld>
</file>