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756b1798143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2920b4ff44e2d"/>
  </p:sldMasterIdLst>
  <p:sldIdLst>
    <p:sldId xmlns:r="http://schemas.openxmlformats.org/officeDocument/2006/relationships" id="256" r:id="R48e960bc1e6c4486"/>
    <p:sldId xmlns:r="http://schemas.openxmlformats.org/officeDocument/2006/relationships" id="257" r:id="R8def9d0806d44857"/>
    <p:sldId xmlns:r="http://schemas.openxmlformats.org/officeDocument/2006/relationships" id="258" r:id="R209697076c5f4315"/>
    <p:sldId xmlns:r="http://schemas.openxmlformats.org/officeDocument/2006/relationships" id="259" r:id="Rd30a684606074a64"/>
    <p:sldId xmlns:r="http://schemas.openxmlformats.org/officeDocument/2006/relationships" id="260" r:id="Rdadf5a26c5544b26"/>
    <p:sldId xmlns:r="http://schemas.openxmlformats.org/officeDocument/2006/relationships" id="261" r:id="R0006d05f87a74eae"/>
    <p:sldId xmlns:r="http://schemas.openxmlformats.org/officeDocument/2006/relationships" id="262" r:id="R6ea81e21c5f54f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2920b4ff44e2d" /><Relationship Type="http://schemas.openxmlformats.org/officeDocument/2006/relationships/slide" Target="/ppt/slides/slide1.xml" Id="R48e960bc1e6c4486" /><Relationship Type="http://schemas.openxmlformats.org/officeDocument/2006/relationships/slide" Target="/ppt/slides/slide2.xml" Id="R8def9d0806d44857" /><Relationship Type="http://schemas.openxmlformats.org/officeDocument/2006/relationships/slide" Target="/ppt/slides/slide3.xml" Id="R209697076c5f4315" /><Relationship Type="http://schemas.openxmlformats.org/officeDocument/2006/relationships/slide" Target="/ppt/slides/slide4.xml" Id="Rd30a684606074a64" /><Relationship Type="http://schemas.openxmlformats.org/officeDocument/2006/relationships/slide" Target="/ppt/slides/slide5.xml" Id="Rdadf5a26c5544b26" /><Relationship Type="http://schemas.openxmlformats.org/officeDocument/2006/relationships/slide" Target="/ppt/slides/slide6.xml" Id="R0006d05f87a74eae" /><Relationship Type="http://schemas.openxmlformats.org/officeDocument/2006/relationships/slide" Target="/ppt/slides/slide7.xml" Id="R6ea81e21c5f54f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04e50b94742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1201e002647c0" /><Relationship Type="http://schemas.openxmlformats.org/officeDocument/2006/relationships/theme" Target="/ppt/slideMasters/theme/theme1.xml" Id="R3e2f39b54d72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21201e002647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7fa3bd93a4d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a5da626ac42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776d9333c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132a161684f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20ccaf93d44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35a4c14e84e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51fbad78b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ØYELEGE SIGMUND BIRKELAND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SIGMUND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ØYELEGE SIGMUND BIRKELAND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SIGMUND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SIGMUND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SIGMUND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4 411 362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1 527 630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2 755 982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4 701 373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SIGMUND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JAN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SIGMUND 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Stoaveien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915 577 229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SIGMUND BIRKELAND AS</a:t>
            </a:r>
          </a:p>
        </p:txBody>
      </p:sp>
    </p:spTree>
  </p:cSld>
  <p:clrMapOvr>
    <a:masterClrMapping xmlns:a="http://schemas.openxmlformats.org/drawingml/2006/main"/>
  </p:clrMapOvr>
</p:sld>
</file>