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322be060e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c4598606a4787"/>
  </p:sldMasterIdLst>
  <p:sldIdLst>
    <p:sldId xmlns:r="http://schemas.openxmlformats.org/officeDocument/2006/relationships" id="256" r:id="Rfca061585bf8445a"/>
    <p:sldId xmlns:r="http://schemas.openxmlformats.org/officeDocument/2006/relationships" id="257" r:id="Rea0189c69c2f4f19"/>
    <p:sldId xmlns:r="http://schemas.openxmlformats.org/officeDocument/2006/relationships" id="258" r:id="R5ea9dc6c6f5c4483"/>
    <p:sldId xmlns:r="http://schemas.openxmlformats.org/officeDocument/2006/relationships" id="259" r:id="Re327bba6b9074c22"/>
    <p:sldId xmlns:r="http://schemas.openxmlformats.org/officeDocument/2006/relationships" id="260" r:id="R98d860b8e099452e"/>
    <p:sldId xmlns:r="http://schemas.openxmlformats.org/officeDocument/2006/relationships" id="261" r:id="R2747bd5ed18b4a51"/>
    <p:sldId xmlns:r="http://schemas.openxmlformats.org/officeDocument/2006/relationships" id="262" r:id="R267e4ff72a4e41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c4598606a4787" /><Relationship Type="http://schemas.openxmlformats.org/officeDocument/2006/relationships/slide" Target="/ppt/slides/slide1.xml" Id="Rfca061585bf8445a" /><Relationship Type="http://schemas.openxmlformats.org/officeDocument/2006/relationships/slide" Target="/ppt/slides/slide2.xml" Id="Rea0189c69c2f4f19" /><Relationship Type="http://schemas.openxmlformats.org/officeDocument/2006/relationships/slide" Target="/ppt/slides/slide3.xml" Id="R5ea9dc6c6f5c4483" /><Relationship Type="http://schemas.openxmlformats.org/officeDocument/2006/relationships/slide" Target="/ppt/slides/slide4.xml" Id="Re327bba6b9074c22" /><Relationship Type="http://schemas.openxmlformats.org/officeDocument/2006/relationships/slide" Target="/ppt/slides/slide5.xml" Id="R98d860b8e099452e" /><Relationship Type="http://schemas.openxmlformats.org/officeDocument/2006/relationships/slide" Target="/ppt/slides/slide6.xml" Id="R2747bd5ed18b4a51" /><Relationship Type="http://schemas.openxmlformats.org/officeDocument/2006/relationships/slide" Target="/ppt/slides/slide7.xml" Id="R267e4ff72a4e41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464ecaf78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139486bbc4f41" /><Relationship Type="http://schemas.openxmlformats.org/officeDocument/2006/relationships/theme" Target="/ppt/slideMasters/theme/theme1.xml" Id="R0ee2f240fc9c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139486bbc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10436c841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9e650c4e8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7c17bba90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9eef206b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f07b01c1d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ab84523e44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4fc9869f8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ALMLI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EINAR ALMLI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Sankthansveien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