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ed0d5034e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b8e57bfd3450d"/>
  </p:sldMasterIdLst>
  <p:sldIdLst>
    <p:sldId xmlns:r="http://schemas.openxmlformats.org/officeDocument/2006/relationships" id="256" r:id="R93b338e92f404d96"/>
    <p:sldId xmlns:r="http://schemas.openxmlformats.org/officeDocument/2006/relationships" id="257" r:id="R4acb6a8334594142"/>
    <p:sldId xmlns:r="http://schemas.openxmlformats.org/officeDocument/2006/relationships" id="258" r:id="R1d1a5ff91a544b79"/>
    <p:sldId xmlns:r="http://schemas.openxmlformats.org/officeDocument/2006/relationships" id="259" r:id="R2a6f7e9404354505"/>
    <p:sldId xmlns:r="http://schemas.openxmlformats.org/officeDocument/2006/relationships" id="260" r:id="Re31ac486f1ba44d4"/>
    <p:sldId xmlns:r="http://schemas.openxmlformats.org/officeDocument/2006/relationships" id="261" r:id="Rf6c0ed2d7c1b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b8e57bfd3450d" /><Relationship Type="http://schemas.openxmlformats.org/officeDocument/2006/relationships/slide" Target="/ppt/slides/slide1.xml" Id="R93b338e92f404d96" /><Relationship Type="http://schemas.openxmlformats.org/officeDocument/2006/relationships/slide" Target="/ppt/slides/slide2.xml" Id="R4acb6a8334594142" /><Relationship Type="http://schemas.openxmlformats.org/officeDocument/2006/relationships/slide" Target="/ppt/slides/slide3.xml" Id="R1d1a5ff91a544b79" /><Relationship Type="http://schemas.openxmlformats.org/officeDocument/2006/relationships/slide" Target="/ppt/slides/slide4.xml" Id="R2a6f7e9404354505" /><Relationship Type="http://schemas.openxmlformats.org/officeDocument/2006/relationships/slide" Target="/ppt/slides/slide5.xml" Id="Re31ac486f1ba44d4" /><Relationship Type="http://schemas.openxmlformats.org/officeDocument/2006/relationships/slide" Target="/ppt/slides/slide6.xml" Id="Rf6c0ed2d7c1b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5d1e8b64f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29872f34f4140" /><Relationship Type="http://schemas.openxmlformats.org/officeDocument/2006/relationships/theme" Target="/ppt/slideMasters/theme/theme1.xml" Id="Re7294c3ce549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29872f34f41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39f7069c43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942582be443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cf8824bba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818d4abf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f938dde1f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6673ae5014f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EASY BLAST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 BLAST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EASY BLAST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 BLAST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 BLAST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 BLAST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BAKKLUND ESPEN ROGNMO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MADS SKOGLUND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WIIK BJØRN ARNE HOPEN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 BLAST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915 577 954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EASY BLAST AS</a:t>
            </a:r>
          </a:p>
        </p:txBody>
      </p:sp>
    </p:spTree>
  </p:cSld>
  <p:clrMapOvr>
    <a:masterClrMapping xmlns:a="http://schemas.openxmlformats.org/drawingml/2006/main"/>
  </p:clrMapOvr>
</p:sld>
</file>