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e34885e96149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0df4f3cd6343de"/>
  </p:sldMasterIdLst>
  <p:sldIdLst>
    <p:sldId xmlns:r="http://schemas.openxmlformats.org/officeDocument/2006/relationships" id="256" r:id="R67f393d0433f4b9e"/>
    <p:sldId xmlns:r="http://schemas.openxmlformats.org/officeDocument/2006/relationships" id="257" r:id="R6127a65d12ff4014"/>
    <p:sldId xmlns:r="http://schemas.openxmlformats.org/officeDocument/2006/relationships" id="258" r:id="R523e5bebaf824aa0"/>
    <p:sldId xmlns:r="http://schemas.openxmlformats.org/officeDocument/2006/relationships" id="259" r:id="R2e968cd107dd4e37"/>
    <p:sldId xmlns:r="http://schemas.openxmlformats.org/officeDocument/2006/relationships" id="260" r:id="R381a2dac53144df3"/>
    <p:sldId xmlns:r="http://schemas.openxmlformats.org/officeDocument/2006/relationships" id="261" r:id="Rfd3812b8a53e4f5d"/>
    <p:sldId xmlns:r="http://schemas.openxmlformats.org/officeDocument/2006/relationships" id="262" r:id="Rc5e057f3f13040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0df4f3cd6343de" /><Relationship Type="http://schemas.openxmlformats.org/officeDocument/2006/relationships/slide" Target="/ppt/slides/slide1.xml" Id="R67f393d0433f4b9e" /><Relationship Type="http://schemas.openxmlformats.org/officeDocument/2006/relationships/slide" Target="/ppt/slides/slide2.xml" Id="R6127a65d12ff4014" /><Relationship Type="http://schemas.openxmlformats.org/officeDocument/2006/relationships/slide" Target="/ppt/slides/slide3.xml" Id="R523e5bebaf824aa0" /><Relationship Type="http://schemas.openxmlformats.org/officeDocument/2006/relationships/slide" Target="/ppt/slides/slide4.xml" Id="R2e968cd107dd4e37" /><Relationship Type="http://schemas.openxmlformats.org/officeDocument/2006/relationships/slide" Target="/ppt/slides/slide5.xml" Id="R381a2dac53144df3" /><Relationship Type="http://schemas.openxmlformats.org/officeDocument/2006/relationships/slide" Target="/ppt/slides/slide6.xml" Id="Rfd3812b8a53e4f5d" /><Relationship Type="http://schemas.openxmlformats.org/officeDocument/2006/relationships/slide" Target="/ppt/slides/slide7.xml" Id="Rc5e057f3f13040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a538e804244b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16c189e514c1f" /><Relationship Type="http://schemas.openxmlformats.org/officeDocument/2006/relationships/theme" Target="/ppt/slideMasters/theme/theme1.xml" Id="R3b2a429845f445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b16c189e514c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71b7e4f304a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0c0f33d704d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a6dae464446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d7d7f29114e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2c32cb86442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4c30e11ab47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8b422b18f4c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CORE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CORE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770 053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1 316 586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5 872 305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6 225 728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LEE ANN SUNG-AN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CHOU, HUEI YING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MORGAN MARIANNE LELE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915 580 505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CORE AS</a:t>
            </a:r>
          </a:p>
        </p:txBody>
      </p:sp>
    </p:spTree>
  </p:cSld>
  <p:clrMapOvr>
    <a:masterClrMapping xmlns:a="http://schemas.openxmlformats.org/drawingml/2006/main"/>
  </p:clrMapOvr>
</p:sld>
</file>