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e58b1ab55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35dd01c7946e0"/>
  </p:sldMasterIdLst>
  <p:sldIdLst>
    <p:sldId xmlns:r="http://schemas.openxmlformats.org/officeDocument/2006/relationships" id="256" r:id="R4b3b01d535a04fce"/>
    <p:sldId xmlns:r="http://schemas.openxmlformats.org/officeDocument/2006/relationships" id="257" r:id="Rcd76428cdc28473e"/>
    <p:sldId xmlns:r="http://schemas.openxmlformats.org/officeDocument/2006/relationships" id="258" r:id="R65fbdae091f641e5"/>
    <p:sldId xmlns:r="http://schemas.openxmlformats.org/officeDocument/2006/relationships" id="259" r:id="R036e390707334ccf"/>
    <p:sldId xmlns:r="http://schemas.openxmlformats.org/officeDocument/2006/relationships" id="260" r:id="Rc5c232b0923140bd"/>
    <p:sldId xmlns:r="http://schemas.openxmlformats.org/officeDocument/2006/relationships" id="261" r:id="Rd6415ec2b9e0482a"/>
    <p:sldId xmlns:r="http://schemas.openxmlformats.org/officeDocument/2006/relationships" id="262" r:id="R3dea5930cf42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35dd01c7946e0" /><Relationship Type="http://schemas.openxmlformats.org/officeDocument/2006/relationships/slide" Target="/ppt/slides/slide1.xml" Id="R4b3b01d535a04fce" /><Relationship Type="http://schemas.openxmlformats.org/officeDocument/2006/relationships/slide" Target="/ppt/slides/slide2.xml" Id="Rcd76428cdc28473e" /><Relationship Type="http://schemas.openxmlformats.org/officeDocument/2006/relationships/slide" Target="/ppt/slides/slide3.xml" Id="R65fbdae091f641e5" /><Relationship Type="http://schemas.openxmlformats.org/officeDocument/2006/relationships/slide" Target="/ppt/slides/slide4.xml" Id="R036e390707334ccf" /><Relationship Type="http://schemas.openxmlformats.org/officeDocument/2006/relationships/slide" Target="/ppt/slides/slide5.xml" Id="Rc5c232b0923140bd" /><Relationship Type="http://schemas.openxmlformats.org/officeDocument/2006/relationships/slide" Target="/ppt/slides/slide6.xml" Id="Rd6415ec2b9e0482a" /><Relationship Type="http://schemas.openxmlformats.org/officeDocument/2006/relationships/slide" Target="/ppt/slides/slide7.xml" Id="R3dea5930cf42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22317fe26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e22fe87164793" /><Relationship Type="http://schemas.openxmlformats.org/officeDocument/2006/relationships/theme" Target="/ppt/slideMasters/theme/theme1.xml" Id="R520efa040779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e22fe8716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63f3dca5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bb3a6d9d9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c9dc28dcf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458af7af3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1e4cdf7db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e09332e22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5e2fee0b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ZONESTAR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54 397 485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FARESTVEIT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Lunavegen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915 583 318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