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3ae19f67b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83f1ad6aa4cbf"/>
  </p:sldMasterIdLst>
  <p:sldIdLst>
    <p:sldId xmlns:r="http://schemas.openxmlformats.org/officeDocument/2006/relationships" id="256" r:id="Ra7dd3b4024c1497f"/>
    <p:sldId xmlns:r="http://schemas.openxmlformats.org/officeDocument/2006/relationships" id="257" r:id="R04452dcf23634200"/>
    <p:sldId xmlns:r="http://schemas.openxmlformats.org/officeDocument/2006/relationships" id="258" r:id="Rdc24582f14e34655"/>
    <p:sldId xmlns:r="http://schemas.openxmlformats.org/officeDocument/2006/relationships" id="259" r:id="Rbcf5feae4d004619"/>
    <p:sldId xmlns:r="http://schemas.openxmlformats.org/officeDocument/2006/relationships" id="260" r:id="Ra6006539f99240a0"/>
    <p:sldId xmlns:r="http://schemas.openxmlformats.org/officeDocument/2006/relationships" id="261" r:id="R1804648334e644d3"/>
    <p:sldId xmlns:r="http://schemas.openxmlformats.org/officeDocument/2006/relationships" id="262" r:id="Re9686c0f5fdb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83f1ad6aa4cbf" /><Relationship Type="http://schemas.openxmlformats.org/officeDocument/2006/relationships/slide" Target="/ppt/slides/slide1.xml" Id="Ra7dd3b4024c1497f" /><Relationship Type="http://schemas.openxmlformats.org/officeDocument/2006/relationships/slide" Target="/ppt/slides/slide2.xml" Id="R04452dcf23634200" /><Relationship Type="http://schemas.openxmlformats.org/officeDocument/2006/relationships/slide" Target="/ppt/slides/slide3.xml" Id="Rdc24582f14e34655" /><Relationship Type="http://schemas.openxmlformats.org/officeDocument/2006/relationships/slide" Target="/ppt/slides/slide4.xml" Id="Rbcf5feae4d004619" /><Relationship Type="http://schemas.openxmlformats.org/officeDocument/2006/relationships/slide" Target="/ppt/slides/slide5.xml" Id="Ra6006539f99240a0" /><Relationship Type="http://schemas.openxmlformats.org/officeDocument/2006/relationships/slide" Target="/ppt/slides/slide6.xml" Id="R1804648334e644d3" /><Relationship Type="http://schemas.openxmlformats.org/officeDocument/2006/relationships/slide" Target="/ppt/slides/slide7.xml" Id="Re9686c0f5fdb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3021e1db3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60689869476b" /><Relationship Type="http://schemas.openxmlformats.org/officeDocument/2006/relationships/theme" Target="/ppt/slideMasters/theme/theme1.xml" Id="R965b34dfbe3f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260689869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fb0ed11b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59893b01b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c81904cb1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ada85e0d3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aa5d6d0b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7d691587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22e91ecc1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