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3f84e186d3a493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ca775fd608449a"/>
  </p:sldMasterIdLst>
  <p:sldIdLst>
    <p:sldId xmlns:r="http://schemas.openxmlformats.org/officeDocument/2006/relationships" id="256" r:id="R77e9694289094a81"/>
    <p:sldId xmlns:r="http://schemas.openxmlformats.org/officeDocument/2006/relationships" id="257" r:id="Re78984ded388483d"/>
    <p:sldId xmlns:r="http://schemas.openxmlformats.org/officeDocument/2006/relationships" id="258" r:id="R379dfd05477c4ccd"/>
    <p:sldId xmlns:r="http://schemas.openxmlformats.org/officeDocument/2006/relationships" id="259" r:id="R8d681689de244378"/>
    <p:sldId xmlns:r="http://schemas.openxmlformats.org/officeDocument/2006/relationships" id="260" r:id="R7a460a9c2ad04967"/>
    <p:sldId xmlns:r="http://schemas.openxmlformats.org/officeDocument/2006/relationships" id="261" r:id="R65973c0f94c945c8"/>
    <p:sldId xmlns:r="http://schemas.openxmlformats.org/officeDocument/2006/relationships" id="262" r:id="Rb238244b47fa4d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ca775fd608449a" /><Relationship Type="http://schemas.openxmlformats.org/officeDocument/2006/relationships/slide" Target="/ppt/slides/slide1.xml" Id="R77e9694289094a81" /><Relationship Type="http://schemas.openxmlformats.org/officeDocument/2006/relationships/slide" Target="/ppt/slides/slide2.xml" Id="Re78984ded388483d" /><Relationship Type="http://schemas.openxmlformats.org/officeDocument/2006/relationships/slide" Target="/ppt/slides/slide3.xml" Id="R379dfd05477c4ccd" /><Relationship Type="http://schemas.openxmlformats.org/officeDocument/2006/relationships/slide" Target="/ppt/slides/slide4.xml" Id="R8d681689de244378" /><Relationship Type="http://schemas.openxmlformats.org/officeDocument/2006/relationships/slide" Target="/ppt/slides/slide5.xml" Id="R7a460a9c2ad04967" /><Relationship Type="http://schemas.openxmlformats.org/officeDocument/2006/relationships/slide" Target="/ppt/slides/slide6.xml" Id="R65973c0f94c945c8" /><Relationship Type="http://schemas.openxmlformats.org/officeDocument/2006/relationships/slide" Target="/ppt/slides/slide7.xml" Id="Rb238244b47fa4d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869ae48594e6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982ca4ae94f90" /><Relationship Type="http://schemas.openxmlformats.org/officeDocument/2006/relationships/theme" Target="/ppt/slideMasters/theme/theme1.xml" Id="R28846701e6e04a8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1982ca4ae94f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d966c91b7b4c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a0b2fcc76e4a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4504db588b45d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6f24cc116842e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21788ceba40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275292515240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585e264676470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SØR-INGE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SØR-INGE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SØR-INGE INVEST AS ble etablert [år] og holder til i Namsos.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SØR-INGE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SØR-INGE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SØR-INGE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−663 176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2 632 390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17 890 926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20 444 102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SØR-INGE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 INVESTERINGER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SØR-INGE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Klingavegen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7800 Namsos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915 593 755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SØR-INGE INVEST AS</a:t>
            </a:r>
          </a:p>
        </p:txBody>
      </p:sp>
    </p:spTree>
  </p:cSld>
  <p:clrMapOvr>
    <a:masterClrMapping xmlns:a="http://schemas.openxmlformats.org/drawingml/2006/main"/>
  </p:clrMapOvr>
</p:sld>
</file>