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7e30d2210c47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6ba4a006b14ead"/>
  </p:sldMasterIdLst>
  <p:sldIdLst>
    <p:sldId xmlns:r="http://schemas.openxmlformats.org/officeDocument/2006/relationships" id="256" r:id="Ra7b3f21da6914534"/>
    <p:sldId xmlns:r="http://schemas.openxmlformats.org/officeDocument/2006/relationships" id="257" r:id="R36fcc05684d6464e"/>
    <p:sldId xmlns:r="http://schemas.openxmlformats.org/officeDocument/2006/relationships" id="258" r:id="R0a471fa2904d4f62"/>
    <p:sldId xmlns:r="http://schemas.openxmlformats.org/officeDocument/2006/relationships" id="259" r:id="Rdd0b8e5eba6e417f"/>
    <p:sldId xmlns:r="http://schemas.openxmlformats.org/officeDocument/2006/relationships" id="260" r:id="R215d2573cbb64fd6"/>
    <p:sldId xmlns:r="http://schemas.openxmlformats.org/officeDocument/2006/relationships" id="261" r:id="Rc2ef7056d6f94e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ba4a006b14ead" /><Relationship Type="http://schemas.openxmlformats.org/officeDocument/2006/relationships/slide" Target="/ppt/slides/slide1.xml" Id="Ra7b3f21da6914534" /><Relationship Type="http://schemas.openxmlformats.org/officeDocument/2006/relationships/slide" Target="/ppt/slides/slide2.xml" Id="R36fcc05684d6464e" /><Relationship Type="http://schemas.openxmlformats.org/officeDocument/2006/relationships/slide" Target="/ppt/slides/slide3.xml" Id="R0a471fa2904d4f62" /><Relationship Type="http://schemas.openxmlformats.org/officeDocument/2006/relationships/slide" Target="/ppt/slides/slide4.xml" Id="Rdd0b8e5eba6e417f" /><Relationship Type="http://schemas.openxmlformats.org/officeDocument/2006/relationships/slide" Target="/ppt/slides/slide5.xml" Id="R215d2573cbb64fd6" /><Relationship Type="http://schemas.openxmlformats.org/officeDocument/2006/relationships/slide" Target="/ppt/slides/slide6.xml" Id="Rc2ef7056d6f94e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827cdcec842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24e4545184a4b" /><Relationship Type="http://schemas.openxmlformats.org/officeDocument/2006/relationships/theme" Target="/ppt/slideMasters/theme/theme1.xml" Id="R7a0c963ac3b546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524e4545184a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8d4601de345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cfa17b4bb4f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7e0508d6b4f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c6688ce464d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1696575b046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0fb3d24394c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 REVISJON AS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5 015 420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1 162 130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910 467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2 313 031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915 606 156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 REVISJON AS</a:t>
            </a:r>
          </a:p>
        </p:txBody>
      </p:sp>
    </p:spTree>
  </p:cSld>
  <p:clrMapOvr>
    <a:masterClrMapping xmlns:a="http://schemas.openxmlformats.org/drawingml/2006/main"/>
  </p:clrMapOvr>
</p:sld>
</file>