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11684c510f42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3bde16a444a10"/>
  </p:sldMasterIdLst>
  <p:sldIdLst>
    <p:sldId xmlns:r="http://schemas.openxmlformats.org/officeDocument/2006/relationships" id="256" r:id="R76dc4579a3d14386"/>
    <p:sldId xmlns:r="http://schemas.openxmlformats.org/officeDocument/2006/relationships" id="257" r:id="Ra84a50627a404b52"/>
    <p:sldId xmlns:r="http://schemas.openxmlformats.org/officeDocument/2006/relationships" id="258" r:id="R6b4d7070695e4830"/>
    <p:sldId xmlns:r="http://schemas.openxmlformats.org/officeDocument/2006/relationships" id="259" r:id="Rcf6d5ea4683e49e1"/>
    <p:sldId xmlns:r="http://schemas.openxmlformats.org/officeDocument/2006/relationships" id="260" r:id="R28ca7bc7407847e3"/>
    <p:sldId xmlns:r="http://schemas.openxmlformats.org/officeDocument/2006/relationships" id="261" r:id="R73b278c95f6e4d80"/>
    <p:sldId xmlns:r="http://schemas.openxmlformats.org/officeDocument/2006/relationships" id="262" r:id="R3545121dfb5c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3bde16a444a10" /><Relationship Type="http://schemas.openxmlformats.org/officeDocument/2006/relationships/slide" Target="/ppt/slides/slide1.xml" Id="R76dc4579a3d14386" /><Relationship Type="http://schemas.openxmlformats.org/officeDocument/2006/relationships/slide" Target="/ppt/slides/slide2.xml" Id="Ra84a50627a404b52" /><Relationship Type="http://schemas.openxmlformats.org/officeDocument/2006/relationships/slide" Target="/ppt/slides/slide3.xml" Id="R6b4d7070695e4830" /><Relationship Type="http://schemas.openxmlformats.org/officeDocument/2006/relationships/slide" Target="/ppt/slides/slide4.xml" Id="Rcf6d5ea4683e49e1" /><Relationship Type="http://schemas.openxmlformats.org/officeDocument/2006/relationships/slide" Target="/ppt/slides/slide5.xml" Id="R28ca7bc7407847e3" /><Relationship Type="http://schemas.openxmlformats.org/officeDocument/2006/relationships/slide" Target="/ppt/slides/slide6.xml" Id="R73b278c95f6e4d80" /><Relationship Type="http://schemas.openxmlformats.org/officeDocument/2006/relationships/slide" Target="/ppt/slides/slide7.xml" Id="R3545121dfb5c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bdc02baf0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bcfede3054c5a" /><Relationship Type="http://schemas.openxmlformats.org/officeDocument/2006/relationships/theme" Target="/ppt/slideMasters/theme/theme1.xml" Id="Rba66718a1ed3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bcfede305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90d08a987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d677672c6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fbab903e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60716b21840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2d112bae5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3d7fc660f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ae2d89fa744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75 448 677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1 038 819 837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1 190 242 210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915 614 930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INVEST AS</a:t>
            </a:r>
          </a:p>
        </p:txBody>
      </p:sp>
    </p:spTree>
  </p:cSld>
  <p:clrMapOvr>
    <a:masterClrMapping xmlns:a="http://schemas.openxmlformats.org/drawingml/2006/main"/>
  </p:clrMapOvr>
</p:sld>
</file>