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b12704933e4e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af555dbde84d74"/>
  </p:sldMasterIdLst>
  <p:sldIdLst>
    <p:sldId xmlns:r="http://schemas.openxmlformats.org/officeDocument/2006/relationships" id="256" r:id="R92bc62be0ec34118"/>
    <p:sldId xmlns:r="http://schemas.openxmlformats.org/officeDocument/2006/relationships" id="257" r:id="Rf436c267548c4f13"/>
    <p:sldId xmlns:r="http://schemas.openxmlformats.org/officeDocument/2006/relationships" id="258" r:id="R6a39f68d5d5a4b31"/>
    <p:sldId xmlns:r="http://schemas.openxmlformats.org/officeDocument/2006/relationships" id="259" r:id="R916594c42201411a"/>
    <p:sldId xmlns:r="http://schemas.openxmlformats.org/officeDocument/2006/relationships" id="260" r:id="R0855bfc20f3a4752"/>
    <p:sldId xmlns:r="http://schemas.openxmlformats.org/officeDocument/2006/relationships" id="261" r:id="R0f193d8a8a0949de"/>
    <p:sldId xmlns:r="http://schemas.openxmlformats.org/officeDocument/2006/relationships" id="262" r:id="Ra764926b8b3e4f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af555dbde84d74" /><Relationship Type="http://schemas.openxmlformats.org/officeDocument/2006/relationships/slide" Target="/ppt/slides/slide1.xml" Id="R92bc62be0ec34118" /><Relationship Type="http://schemas.openxmlformats.org/officeDocument/2006/relationships/slide" Target="/ppt/slides/slide2.xml" Id="Rf436c267548c4f13" /><Relationship Type="http://schemas.openxmlformats.org/officeDocument/2006/relationships/slide" Target="/ppt/slides/slide3.xml" Id="R6a39f68d5d5a4b31" /><Relationship Type="http://schemas.openxmlformats.org/officeDocument/2006/relationships/slide" Target="/ppt/slides/slide4.xml" Id="R916594c42201411a" /><Relationship Type="http://schemas.openxmlformats.org/officeDocument/2006/relationships/slide" Target="/ppt/slides/slide5.xml" Id="R0855bfc20f3a4752" /><Relationship Type="http://schemas.openxmlformats.org/officeDocument/2006/relationships/slide" Target="/ppt/slides/slide6.xml" Id="R0f193d8a8a0949de" /><Relationship Type="http://schemas.openxmlformats.org/officeDocument/2006/relationships/slide" Target="/ppt/slides/slide7.xml" Id="Ra764926b8b3e4f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52d61ef2fe4a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f7d3cb39e44a1" /><Relationship Type="http://schemas.openxmlformats.org/officeDocument/2006/relationships/theme" Target="/ppt/slideMasters/theme/theme1.xml" Id="Rc7a5702449004e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cf7d3cb39e44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131c33b134d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ae11c52804a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62f89262e48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f1699b72342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35fdae0c646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2d86dbede4a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09d248f9b48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HSS INVEST AS ble etablert [år] og holder til i Lierstranda.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403 650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RAJVINDER KAUR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Kjellstad Næringspark, Sankt Hallvardveien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3414 Lierstranda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915 635 946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HSS INVEST AS</a:t>
            </a:r>
          </a:p>
        </p:txBody>
      </p:sp>
    </p:spTree>
  </p:cSld>
  <p:clrMapOvr>
    <a:masterClrMapping xmlns:a="http://schemas.openxmlformats.org/drawingml/2006/main"/>
  </p:clrMapOvr>
</p:sld>
</file>