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550f0821b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e488667d842d7"/>
  </p:sldMasterIdLst>
  <p:sldIdLst>
    <p:sldId xmlns:r="http://schemas.openxmlformats.org/officeDocument/2006/relationships" id="256" r:id="Re9ef71c829fc4f7b"/>
    <p:sldId xmlns:r="http://schemas.openxmlformats.org/officeDocument/2006/relationships" id="257" r:id="R5dd2fc8297fe409a"/>
    <p:sldId xmlns:r="http://schemas.openxmlformats.org/officeDocument/2006/relationships" id="258" r:id="R18d2d36b664c4169"/>
    <p:sldId xmlns:r="http://schemas.openxmlformats.org/officeDocument/2006/relationships" id="259" r:id="Rd9ad6c8579cc48af"/>
    <p:sldId xmlns:r="http://schemas.openxmlformats.org/officeDocument/2006/relationships" id="260" r:id="R39dfd5246981451d"/>
    <p:sldId xmlns:r="http://schemas.openxmlformats.org/officeDocument/2006/relationships" id="261" r:id="R8864c5a1634a40f8"/>
    <p:sldId xmlns:r="http://schemas.openxmlformats.org/officeDocument/2006/relationships" id="262" r:id="R103c9338e693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e488667d842d7" /><Relationship Type="http://schemas.openxmlformats.org/officeDocument/2006/relationships/slide" Target="/ppt/slides/slide1.xml" Id="Re9ef71c829fc4f7b" /><Relationship Type="http://schemas.openxmlformats.org/officeDocument/2006/relationships/slide" Target="/ppt/slides/slide2.xml" Id="R5dd2fc8297fe409a" /><Relationship Type="http://schemas.openxmlformats.org/officeDocument/2006/relationships/slide" Target="/ppt/slides/slide3.xml" Id="R18d2d36b664c4169" /><Relationship Type="http://schemas.openxmlformats.org/officeDocument/2006/relationships/slide" Target="/ppt/slides/slide4.xml" Id="Rd9ad6c8579cc48af" /><Relationship Type="http://schemas.openxmlformats.org/officeDocument/2006/relationships/slide" Target="/ppt/slides/slide5.xml" Id="R39dfd5246981451d" /><Relationship Type="http://schemas.openxmlformats.org/officeDocument/2006/relationships/slide" Target="/ppt/slides/slide6.xml" Id="R8864c5a1634a40f8" /><Relationship Type="http://schemas.openxmlformats.org/officeDocument/2006/relationships/slide" Target="/ppt/slides/slide7.xml" Id="R103c9338e693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39b842280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6f21727242c7" /><Relationship Type="http://schemas.openxmlformats.org/officeDocument/2006/relationships/theme" Target="/ppt/slideMasters/theme/theme1.xml" Id="R4e3e1f2f26a1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c6f217272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7ec6724284f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e2b80751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d2269712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aa27f849e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291d48932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929a5f76d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9791d6272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