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22e239503340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673b21471e47ac"/>
  </p:sldMasterIdLst>
  <p:sldIdLst>
    <p:sldId xmlns:r="http://schemas.openxmlformats.org/officeDocument/2006/relationships" id="256" r:id="R9b98c87183994556"/>
    <p:sldId xmlns:r="http://schemas.openxmlformats.org/officeDocument/2006/relationships" id="257" r:id="R28d0583fb27c4c5d"/>
    <p:sldId xmlns:r="http://schemas.openxmlformats.org/officeDocument/2006/relationships" id="258" r:id="R9976a0e116b3432f"/>
    <p:sldId xmlns:r="http://schemas.openxmlformats.org/officeDocument/2006/relationships" id="259" r:id="Rb39b5795c45a4a6f"/>
    <p:sldId xmlns:r="http://schemas.openxmlformats.org/officeDocument/2006/relationships" id="260" r:id="Raa9e114fbb4e4e1f"/>
    <p:sldId xmlns:r="http://schemas.openxmlformats.org/officeDocument/2006/relationships" id="261" r:id="R85f6134390d44100"/>
    <p:sldId xmlns:r="http://schemas.openxmlformats.org/officeDocument/2006/relationships" id="262" r:id="Rb4b18ec74b6441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73b21471e47ac" /><Relationship Type="http://schemas.openxmlformats.org/officeDocument/2006/relationships/slide" Target="/ppt/slides/slide1.xml" Id="R9b98c87183994556" /><Relationship Type="http://schemas.openxmlformats.org/officeDocument/2006/relationships/slide" Target="/ppt/slides/slide2.xml" Id="R28d0583fb27c4c5d" /><Relationship Type="http://schemas.openxmlformats.org/officeDocument/2006/relationships/slide" Target="/ppt/slides/slide3.xml" Id="R9976a0e116b3432f" /><Relationship Type="http://schemas.openxmlformats.org/officeDocument/2006/relationships/slide" Target="/ppt/slides/slide4.xml" Id="Rb39b5795c45a4a6f" /><Relationship Type="http://schemas.openxmlformats.org/officeDocument/2006/relationships/slide" Target="/ppt/slides/slide5.xml" Id="Raa9e114fbb4e4e1f" /><Relationship Type="http://schemas.openxmlformats.org/officeDocument/2006/relationships/slide" Target="/ppt/slides/slide6.xml" Id="R85f6134390d44100" /><Relationship Type="http://schemas.openxmlformats.org/officeDocument/2006/relationships/slide" Target="/ppt/slides/slide7.xml" Id="Rb4b18ec74b6441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cc2e6a2c6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a670756bf4eaf" /><Relationship Type="http://schemas.openxmlformats.org/officeDocument/2006/relationships/theme" Target="/ppt/slideMasters/theme/theme1.xml" Id="R1e0ef05930bb4f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a670756bf4e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f960cbea0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35a0dfea344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b63cb652e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3aade4b23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9eead00ad47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ac6a91907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2d3275004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MKK HOLDING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1 307 986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CHRISTER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374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christer.oekland@gmail.com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915 642 195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MKK HOLDING AS</a:t>
            </a:r>
          </a:p>
        </p:txBody>
      </p:sp>
    </p:spTree>
  </p:cSld>
  <p:clrMapOvr>
    <a:masterClrMapping xmlns:a="http://schemas.openxmlformats.org/drawingml/2006/main"/>
  </p:clrMapOvr>
</p:sld>
</file>