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f89b3508b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bebb01f554e36"/>
  </p:sldMasterIdLst>
  <p:sldIdLst>
    <p:sldId xmlns:r="http://schemas.openxmlformats.org/officeDocument/2006/relationships" id="256" r:id="R696b2977d2c4466d"/>
    <p:sldId xmlns:r="http://schemas.openxmlformats.org/officeDocument/2006/relationships" id="257" r:id="R81d4a431f56b4b40"/>
    <p:sldId xmlns:r="http://schemas.openxmlformats.org/officeDocument/2006/relationships" id="258" r:id="R45eb8d1060a44198"/>
    <p:sldId xmlns:r="http://schemas.openxmlformats.org/officeDocument/2006/relationships" id="259" r:id="R27c0280fa3474102"/>
    <p:sldId xmlns:r="http://schemas.openxmlformats.org/officeDocument/2006/relationships" id="260" r:id="Re60e5710a1f143f1"/>
    <p:sldId xmlns:r="http://schemas.openxmlformats.org/officeDocument/2006/relationships" id="261" r:id="Rbb1f96459b8440ec"/>
    <p:sldId xmlns:r="http://schemas.openxmlformats.org/officeDocument/2006/relationships" id="262" r:id="Rb596f91aa910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ebb01f554e36" /><Relationship Type="http://schemas.openxmlformats.org/officeDocument/2006/relationships/slide" Target="/ppt/slides/slide1.xml" Id="R696b2977d2c4466d" /><Relationship Type="http://schemas.openxmlformats.org/officeDocument/2006/relationships/slide" Target="/ppt/slides/slide2.xml" Id="R81d4a431f56b4b40" /><Relationship Type="http://schemas.openxmlformats.org/officeDocument/2006/relationships/slide" Target="/ppt/slides/slide3.xml" Id="R45eb8d1060a44198" /><Relationship Type="http://schemas.openxmlformats.org/officeDocument/2006/relationships/slide" Target="/ppt/slides/slide4.xml" Id="R27c0280fa3474102" /><Relationship Type="http://schemas.openxmlformats.org/officeDocument/2006/relationships/slide" Target="/ppt/slides/slide5.xml" Id="Re60e5710a1f143f1" /><Relationship Type="http://schemas.openxmlformats.org/officeDocument/2006/relationships/slide" Target="/ppt/slides/slide6.xml" Id="Rbb1f96459b8440ec" /><Relationship Type="http://schemas.openxmlformats.org/officeDocument/2006/relationships/slide" Target="/ppt/slides/slide7.xml" Id="Rb596f91aa910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8305a8018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e65129e8427b" /><Relationship Type="http://schemas.openxmlformats.org/officeDocument/2006/relationships/theme" Target="/ppt/slideMasters/theme/theme1.xml" Id="Rc9b58cd43694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ce65129e8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1583171d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2f051901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ad8eb216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ca83daadf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97db9322d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03cc595e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596dead4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HAVERSTAD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MASKINUTLEIE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Fryavegen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MASKINUTLEIE AS</a:t>
            </a:r>
          </a:p>
        </p:txBody>
      </p:sp>
    </p:spTree>
  </p:cSld>
  <p:clrMapOvr>
    <a:masterClrMapping xmlns:a="http://schemas.openxmlformats.org/drawingml/2006/main"/>
  </p:clrMapOvr>
</p:sld>
</file>