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acc8e1beae4f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a6b2d6b5f845cb"/>
  </p:sldMasterIdLst>
  <p:sldIdLst>
    <p:sldId xmlns:r="http://schemas.openxmlformats.org/officeDocument/2006/relationships" id="256" r:id="R8cf5a45f9d1342f1"/>
    <p:sldId xmlns:r="http://schemas.openxmlformats.org/officeDocument/2006/relationships" id="257" r:id="Rb279b05fa8db4d96"/>
    <p:sldId xmlns:r="http://schemas.openxmlformats.org/officeDocument/2006/relationships" id="258" r:id="Rd331f6dbaaf04fc6"/>
    <p:sldId xmlns:r="http://schemas.openxmlformats.org/officeDocument/2006/relationships" id="259" r:id="R756849f70b7f4f28"/>
    <p:sldId xmlns:r="http://schemas.openxmlformats.org/officeDocument/2006/relationships" id="260" r:id="Re0aa57e695334dd7"/>
    <p:sldId xmlns:r="http://schemas.openxmlformats.org/officeDocument/2006/relationships" id="261" r:id="Rd3f618300d8a4f58"/>
    <p:sldId xmlns:r="http://schemas.openxmlformats.org/officeDocument/2006/relationships" id="262" r:id="Rb7f603e1af0b4d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a6b2d6b5f845cb" /><Relationship Type="http://schemas.openxmlformats.org/officeDocument/2006/relationships/slide" Target="/ppt/slides/slide1.xml" Id="R8cf5a45f9d1342f1" /><Relationship Type="http://schemas.openxmlformats.org/officeDocument/2006/relationships/slide" Target="/ppt/slides/slide2.xml" Id="Rb279b05fa8db4d96" /><Relationship Type="http://schemas.openxmlformats.org/officeDocument/2006/relationships/slide" Target="/ppt/slides/slide3.xml" Id="Rd331f6dbaaf04fc6" /><Relationship Type="http://schemas.openxmlformats.org/officeDocument/2006/relationships/slide" Target="/ppt/slides/slide4.xml" Id="R756849f70b7f4f28" /><Relationship Type="http://schemas.openxmlformats.org/officeDocument/2006/relationships/slide" Target="/ppt/slides/slide5.xml" Id="Re0aa57e695334dd7" /><Relationship Type="http://schemas.openxmlformats.org/officeDocument/2006/relationships/slide" Target="/ppt/slides/slide6.xml" Id="Rd3f618300d8a4f58" /><Relationship Type="http://schemas.openxmlformats.org/officeDocument/2006/relationships/slide" Target="/ppt/slides/slide7.xml" Id="Rb7f603e1af0b4d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4aeb33037344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2ac97f35d4109" /><Relationship Type="http://schemas.openxmlformats.org/officeDocument/2006/relationships/theme" Target="/ppt/slideMasters/theme/theme1.xml" Id="R738ba1ee2dcc45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f2ac97f35d41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9032676ec4f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f193c9e484a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d3e162a1d49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c806ab4294e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0a9c44bf845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5f22c034c43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770b3a3f64f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HAUGALAND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HAUGALAND REVISJON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6 910 133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1 441 584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1 241 133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3 263 848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4 687 426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ESPEVOLD SIGBJØRN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SIGVE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177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915 663 001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