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485e5a349243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860b85b1ab4c13"/>
  </p:sldMasterIdLst>
  <p:sldIdLst>
    <p:sldId xmlns:r="http://schemas.openxmlformats.org/officeDocument/2006/relationships" id="256" r:id="R9787b11400a84499"/>
    <p:sldId xmlns:r="http://schemas.openxmlformats.org/officeDocument/2006/relationships" id="257" r:id="Rd6bb2889e19d4ac9"/>
    <p:sldId xmlns:r="http://schemas.openxmlformats.org/officeDocument/2006/relationships" id="258" r:id="Re191485bcbb64964"/>
    <p:sldId xmlns:r="http://schemas.openxmlformats.org/officeDocument/2006/relationships" id="259" r:id="R7af06417013d4db4"/>
    <p:sldId xmlns:r="http://schemas.openxmlformats.org/officeDocument/2006/relationships" id="260" r:id="Rdd481f00516f44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60b85b1ab4c13" /><Relationship Type="http://schemas.openxmlformats.org/officeDocument/2006/relationships/slide" Target="/ppt/slides/slide1.xml" Id="R9787b11400a84499" /><Relationship Type="http://schemas.openxmlformats.org/officeDocument/2006/relationships/slide" Target="/ppt/slides/slide2.xml" Id="Rd6bb2889e19d4ac9" /><Relationship Type="http://schemas.openxmlformats.org/officeDocument/2006/relationships/slide" Target="/ppt/slides/slide3.xml" Id="Re191485bcbb64964" /><Relationship Type="http://schemas.openxmlformats.org/officeDocument/2006/relationships/slide" Target="/ppt/slides/slide4.xml" Id="R7af06417013d4db4" /><Relationship Type="http://schemas.openxmlformats.org/officeDocument/2006/relationships/slide" Target="/ppt/slides/slide5.xml" Id="Rdd481f00516f44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06ce6f9914a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6c7d8470f45eb" /><Relationship Type="http://schemas.openxmlformats.org/officeDocument/2006/relationships/theme" Target="/ppt/slideMasters/theme/theme1.xml" Id="Ra077997e018847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6c7d8470f45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7918dcaaa49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a11d7d51847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7faa2f1b44c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b3ca0159b4d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1da761cbd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SANDBERG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SANDBERG &amp; 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915 669 727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CO AS</a:t>
            </a:r>
          </a:p>
        </p:txBody>
      </p:sp>
    </p:spTree>
  </p:cSld>
  <p:clrMapOvr>
    <a:masterClrMapping xmlns:a="http://schemas.openxmlformats.org/drawingml/2006/main"/>
  </p:clrMapOvr>
</p:sld>
</file>