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bbd41041e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0b1ec5a0134234"/>
  </p:sldMasterIdLst>
  <p:sldIdLst>
    <p:sldId xmlns:r="http://schemas.openxmlformats.org/officeDocument/2006/relationships" id="256" r:id="Rdf10e3db74d146b3"/>
    <p:sldId xmlns:r="http://schemas.openxmlformats.org/officeDocument/2006/relationships" id="257" r:id="R6633a764cdb64427"/>
    <p:sldId xmlns:r="http://schemas.openxmlformats.org/officeDocument/2006/relationships" id="258" r:id="R81e747b17d034584"/>
    <p:sldId xmlns:r="http://schemas.openxmlformats.org/officeDocument/2006/relationships" id="259" r:id="R736220e5a4f345b3"/>
    <p:sldId xmlns:r="http://schemas.openxmlformats.org/officeDocument/2006/relationships" id="260" r:id="R58b3b89969534ab7"/>
    <p:sldId xmlns:r="http://schemas.openxmlformats.org/officeDocument/2006/relationships" id="261" r:id="R7129f8880c324550"/>
    <p:sldId xmlns:r="http://schemas.openxmlformats.org/officeDocument/2006/relationships" id="262" r:id="R35539de97de5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b1ec5a0134234" /><Relationship Type="http://schemas.openxmlformats.org/officeDocument/2006/relationships/slide" Target="/ppt/slides/slide1.xml" Id="Rdf10e3db74d146b3" /><Relationship Type="http://schemas.openxmlformats.org/officeDocument/2006/relationships/slide" Target="/ppt/slides/slide2.xml" Id="R6633a764cdb64427" /><Relationship Type="http://schemas.openxmlformats.org/officeDocument/2006/relationships/slide" Target="/ppt/slides/slide3.xml" Id="R81e747b17d034584" /><Relationship Type="http://schemas.openxmlformats.org/officeDocument/2006/relationships/slide" Target="/ppt/slides/slide4.xml" Id="R736220e5a4f345b3" /><Relationship Type="http://schemas.openxmlformats.org/officeDocument/2006/relationships/slide" Target="/ppt/slides/slide5.xml" Id="R58b3b89969534ab7" /><Relationship Type="http://schemas.openxmlformats.org/officeDocument/2006/relationships/slide" Target="/ppt/slides/slide6.xml" Id="R7129f8880c324550" /><Relationship Type="http://schemas.openxmlformats.org/officeDocument/2006/relationships/slide" Target="/ppt/slides/slide7.xml" Id="R35539de97de5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aa4bfc6f1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89afd542a4d03" /><Relationship Type="http://schemas.openxmlformats.org/officeDocument/2006/relationships/theme" Target="/ppt/slideMasters/theme/theme1.xml" Id="R2945dd503df64a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a89afd542a4d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b328588c7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58fd5a1d9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6e6cd302845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f92c10662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178a3c43d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27967d68343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0832162254e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FUTUREHOME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FUTUREHOME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FUTUREHOME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FUTUREHOME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FUTUREHOME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FUTUREHOME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29 222 000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−158 603 000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−185 163 000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−24 375 000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112 024 000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FUTUREHOME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VIOS 224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ERISTO AS  –  22,1 %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MØSBU AS  –  18,5 %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HCA MELBYE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BONA FIDE INVESTMENTS AS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TICOS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FUTUREHOME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Gjerdrums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mail@futurehome.no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www.futurehome.no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915 671 071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FUTUREHOME AS</a:t>
            </a:r>
          </a:p>
        </p:txBody>
      </p:sp>
    </p:spTree>
  </p:cSld>
  <p:clrMapOvr>
    <a:masterClrMapping xmlns:a="http://schemas.openxmlformats.org/drawingml/2006/main"/>
  </p:clrMapOvr>
</p:sld>
</file>