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72908fa4e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fab339e624175"/>
  </p:sldMasterIdLst>
  <p:sldIdLst>
    <p:sldId xmlns:r="http://schemas.openxmlformats.org/officeDocument/2006/relationships" id="256" r:id="R6614988e81a047c9"/>
    <p:sldId xmlns:r="http://schemas.openxmlformats.org/officeDocument/2006/relationships" id="257" r:id="Ref756446028047bf"/>
    <p:sldId xmlns:r="http://schemas.openxmlformats.org/officeDocument/2006/relationships" id="258" r:id="R64cd5864655a494c"/>
    <p:sldId xmlns:r="http://schemas.openxmlformats.org/officeDocument/2006/relationships" id="259" r:id="R25a64c5ae8384896"/>
    <p:sldId xmlns:r="http://schemas.openxmlformats.org/officeDocument/2006/relationships" id="260" r:id="Rc931839b9ce34f50"/>
    <p:sldId xmlns:r="http://schemas.openxmlformats.org/officeDocument/2006/relationships" id="261" r:id="R768aabae1660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fab339e624175" /><Relationship Type="http://schemas.openxmlformats.org/officeDocument/2006/relationships/slide" Target="/ppt/slides/slide1.xml" Id="R6614988e81a047c9" /><Relationship Type="http://schemas.openxmlformats.org/officeDocument/2006/relationships/slide" Target="/ppt/slides/slide2.xml" Id="Ref756446028047bf" /><Relationship Type="http://schemas.openxmlformats.org/officeDocument/2006/relationships/slide" Target="/ppt/slides/slide3.xml" Id="R64cd5864655a494c" /><Relationship Type="http://schemas.openxmlformats.org/officeDocument/2006/relationships/slide" Target="/ppt/slides/slide4.xml" Id="R25a64c5ae8384896" /><Relationship Type="http://schemas.openxmlformats.org/officeDocument/2006/relationships/slide" Target="/ppt/slides/slide5.xml" Id="Rc931839b9ce34f50" /><Relationship Type="http://schemas.openxmlformats.org/officeDocument/2006/relationships/slide" Target="/ppt/slides/slide6.xml" Id="R768aabae1660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763a6a343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76a1f43c4db6" /><Relationship Type="http://schemas.openxmlformats.org/officeDocument/2006/relationships/theme" Target="/ppt/slideMasters/theme/theme1.xml" Id="Raee6354e8647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776a1f43c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5b21b0a5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5433a260f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3007d3d21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c2e79edc4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4daca2f4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af1fc1437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