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6c9602b142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6d2922592345a5"/>
  </p:sldMasterIdLst>
  <p:sldIdLst>
    <p:sldId xmlns:r="http://schemas.openxmlformats.org/officeDocument/2006/relationships" id="256" r:id="R917d413137f4451e"/>
    <p:sldId xmlns:r="http://schemas.openxmlformats.org/officeDocument/2006/relationships" id="257" r:id="Ra7e1ff8f480f43ca"/>
    <p:sldId xmlns:r="http://schemas.openxmlformats.org/officeDocument/2006/relationships" id="258" r:id="R82b9efe9e3ab46f4"/>
    <p:sldId xmlns:r="http://schemas.openxmlformats.org/officeDocument/2006/relationships" id="259" r:id="R2f735a41d7ac44f0"/>
    <p:sldId xmlns:r="http://schemas.openxmlformats.org/officeDocument/2006/relationships" id="260" r:id="R7b61c8b0e77a49cd"/>
    <p:sldId xmlns:r="http://schemas.openxmlformats.org/officeDocument/2006/relationships" id="261" r:id="Rf559aae447374240"/>
    <p:sldId xmlns:r="http://schemas.openxmlformats.org/officeDocument/2006/relationships" id="262" r:id="Raea93ac4a2ad43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d2922592345a5" /><Relationship Type="http://schemas.openxmlformats.org/officeDocument/2006/relationships/slide" Target="/ppt/slides/slide1.xml" Id="R917d413137f4451e" /><Relationship Type="http://schemas.openxmlformats.org/officeDocument/2006/relationships/slide" Target="/ppt/slides/slide2.xml" Id="Ra7e1ff8f480f43ca" /><Relationship Type="http://schemas.openxmlformats.org/officeDocument/2006/relationships/slide" Target="/ppt/slides/slide3.xml" Id="R82b9efe9e3ab46f4" /><Relationship Type="http://schemas.openxmlformats.org/officeDocument/2006/relationships/slide" Target="/ppt/slides/slide4.xml" Id="R2f735a41d7ac44f0" /><Relationship Type="http://schemas.openxmlformats.org/officeDocument/2006/relationships/slide" Target="/ppt/slides/slide5.xml" Id="R7b61c8b0e77a49cd" /><Relationship Type="http://schemas.openxmlformats.org/officeDocument/2006/relationships/slide" Target="/ppt/slides/slide6.xml" Id="Rf559aae447374240" /><Relationship Type="http://schemas.openxmlformats.org/officeDocument/2006/relationships/slide" Target="/ppt/slides/slide7.xml" Id="Raea93ac4a2ad43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6ce7568c648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020ca57814083" /><Relationship Type="http://schemas.openxmlformats.org/officeDocument/2006/relationships/theme" Target="/ppt/slideMasters/theme/theme1.xml" Id="R10e881b3fd5d46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3020ca578140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a1cafeea144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62a0ae55a43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b2cf833374f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7e693c82045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b1f924916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29e9691db44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6ede1168940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BIKEFINDER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BIKEFINDER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11 588 045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−8 403 578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−19 734 872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−8 134 953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6 668 965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 INVEST AS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EIGEL INGVAR THOM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PETROFORM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TRETHOM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PERITUS ADVISORS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SUNDE AS  –  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Veritasveien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bfs@bikefinder.com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www.bikefinder.no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915 694 608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BIKEFINDER AS</a:t>
            </a:r>
          </a:p>
        </p:txBody>
      </p:sp>
    </p:spTree>
  </p:cSld>
  <p:clrMapOvr>
    <a:masterClrMapping xmlns:a="http://schemas.openxmlformats.org/drawingml/2006/main"/>
  </p:clrMapOvr>
</p:sld>
</file>