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3a04d58c3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bb783a02248da"/>
  </p:sldMasterIdLst>
  <p:sldIdLst>
    <p:sldId xmlns:r="http://schemas.openxmlformats.org/officeDocument/2006/relationships" id="256" r:id="Re3984002ddce4c29"/>
    <p:sldId xmlns:r="http://schemas.openxmlformats.org/officeDocument/2006/relationships" id="257" r:id="Ra4a4cb6780554bd7"/>
    <p:sldId xmlns:r="http://schemas.openxmlformats.org/officeDocument/2006/relationships" id="258" r:id="R35dc588b142643c4"/>
    <p:sldId xmlns:r="http://schemas.openxmlformats.org/officeDocument/2006/relationships" id="259" r:id="R5f7beca3e6204586"/>
    <p:sldId xmlns:r="http://schemas.openxmlformats.org/officeDocument/2006/relationships" id="260" r:id="Rd5917ddd9d1944a1"/>
    <p:sldId xmlns:r="http://schemas.openxmlformats.org/officeDocument/2006/relationships" id="261" r:id="Rf1b88c2fc3fe4ecd"/>
    <p:sldId xmlns:r="http://schemas.openxmlformats.org/officeDocument/2006/relationships" id="262" r:id="R69fd5ea6f305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bb783a02248da" /><Relationship Type="http://schemas.openxmlformats.org/officeDocument/2006/relationships/slide" Target="/ppt/slides/slide1.xml" Id="Re3984002ddce4c29" /><Relationship Type="http://schemas.openxmlformats.org/officeDocument/2006/relationships/slide" Target="/ppt/slides/slide2.xml" Id="Ra4a4cb6780554bd7" /><Relationship Type="http://schemas.openxmlformats.org/officeDocument/2006/relationships/slide" Target="/ppt/slides/slide3.xml" Id="R35dc588b142643c4" /><Relationship Type="http://schemas.openxmlformats.org/officeDocument/2006/relationships/slide" Target="/ppt/slides/slide4.xml" Id="R5f7beca3e6204586" /><Relationship Type="http://schemas.openxmlformats.org/officeDocument/2006/relationships/slide" Target="/ppt/slides/slide5.xml" Id="Rd5917ddd9d1944a1" /><Relationship Type="http://schemas.openxmlformats.org/officeDocument/2006/relationships/slide" Target="/ppt/slides/slide6.xml" Id="Rf1b88c2fc3fe4ecd" /><Relationship Type="http://schemas.openxmlformats.org/officeDocument/2006/relationships/slide" Target="/ppt/slides/slide7.xml" Id="R69fd5ea6f305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214fe091d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1db729de4706" /><Relationship Type="http://schemas.openxmlformats.org/officeDocument/2006/relationships/theme" Target="/ppt/slideMasters/theme/theme1.xml" Id="R05934f8ed5cd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81db729de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7985c292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c0e38fff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13156a9e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4e835f18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2cb74814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7c07cf80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5d13a755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BILPLEIE 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BILPLEIE CENTER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5 018 607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MOHAMED SHAREF RADHWAN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Godtfredsens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 CENTER AS</a:t>
            </a:r>
          </a:p>
        </p:txBody>
      </p:sp>
    </p:spTree>
  </p:cSld>
  <p:clrMapOvr>
    <a:masterClrMapping xmlns:a="http://schemas.openxmlformats.org/drawingml/2006/main"/>
  </p:clrMapOvr>
</p:sld>
</file>