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5932d4fa4b49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c1235ef9a24456"/>
  </p:sldMasterIdLst>
  <p:sldIdLst>
    <p:sldId xmlns:r="http://schemas.openxmlformats.org/officeDocument/2006/relationships" id="256" r:id="R841e444c46b44dc9"/>
    <p:sldId xmlns:r="http://schemas.openxmlformats.org/officeDocument/2006/relationships" id="257" r:id="R0cec5aa8c55b47fc"/>
    <p:sldId xmlns:r="http://schemas.openxmlformats.org/officeDocument/2006/relationships" id="258" r:id="R5450fdf513484560"/>
    <p:sldId xmlns:r="http://schemas.openxmlformats.org/officeDocument/2006/relationships" id="259" r:id="R2ea6748d44454efb"/>
    <p:sldId xmlns:r="http://schemas.openxmlformats.org/officeDocument/2006/relationships" id="260" r:id="R8c8af78028e54970"/>
    <p:sldId xmlns:r="http://schemas.openxmlformats.org/officeDocument/2006/relationships" id="261" r:id="R902715d9ce214e9f"/>
    <p:sldId xmlns:r="http://schemas.openxmlformats.org/officeDocument/2006/relationships" id="262" r:id="R86761c54b85447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c1235ef9a24456" /><Relationship Type="http://schemas.openxmlformats.org/officeDocument/2006/relationships/slide" Target="/ppt/slides/slide1.xml" Id="R841e444c46b44dc9" /><Relationship Type="http://schemas.openxmlformats.org/officeDocument/2006/relationships/slide" Target="/ppt/slides/slide2.xml" Id="R0cec5aa8c55b47fc" /><Relationship Type="http://schemas.openxmlformats.org/officeDocument/2006/relationships/slide" Target="/ppt/slides/slide3.xml" Id="R5450fdf513484560" /><Relationship Type="http://schemas.openxmlformats.org/officeDocument/2006/relationships/slide" Target="/ppt/slides/slide4.xml" Id="R2ea6748d44454efb" /><Relationship Type="http://schemas.openxmlformats.org/officeDocument/2006/relationships/slide" Target="/ppt/slides/slide5.xml" Id="R8c8af78028e54970" /><Relationship Type="http://schemas.openxmlformats.org/officeDocument/2006/relationships/slide" Target="/ppt/slides/slide6.xml" Id="R902715d9ce214e9f" /><Relationship Type="http://schemas.openxmlformats.org/officeDocument/2006/relationships/slide" Target="/ppt/slides/slide7.xml" Id="R86761c54b85447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8d846b0d5149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60ae6cde14f70" /><Relationship Type="http://schemas.openxmlformats.org/officeDocument/2006/relationships/theme" Target="/ppt/slideMasters/theme/theme1.xml" Id="R89fe7b7739bf4e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060ae6cde14f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0401daf2e49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3292c8a544f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f7f8197b24d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37d6a86894d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ee0e2c75447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fadd57ba441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bb00f43b741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FINANSBYRÅET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FINANSBYRÅET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FINANSBYRÅET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FINANSBYRÅET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FINANSBYRÅET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FINANSBYRÅET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898 400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210 940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254 139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665 901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1 146 765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FINANSBYRÅET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FORSBERG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 SINDRE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FINANSBYRÅET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Eco Finans Fredrikstad AS, Stabburveien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joakim@forsberg.as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915 714 447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FINANSBYRÅET AS</a:t>
            </a:r>
          </a:p>
        </p:txBody>
      </p:sp>
    </p:spTree>
  </p:cSld>
  <p:clrMapOvr>
    <a:masterClrMapping xmlns:a="http://schemas.openxmlformats.org/drawingml/2006/main"/>
  </p:clrMapOvr>
</p:sld>
</file>