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f2e1fe9b184e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853bd4f2ab41a7"/>
  </p:sldMasterIdLst>
  <p:sldIdLst>
    <p:sldId xmlns:r="http://schemas.openxmlformats.org/officeDocument/2006/relationships" id="256" r:id="R29a509a315d04776"/>
    <p:sldId xmlns:r="http://schemas.openxmlformats.org/officeDocument/2006/relationships" id="257" r:id="R592c5d1c71a943d4"/>
    <p:sldId xmlns:r="http://schemas.openxmlformats.org/officeDocument/2006/relationships" id="258" r:id="Ra53bfa2b091c4e9f"/>
    <p:sldId xmlns:r="http://schemas.openxmlformats.org/officeDocument/2006/relationships" id="259" r:id="R7d5341d770154373"/>
    <p:sldId xmlns:r="http://schemas.openxmlformats.org/officeDocument/2006/relationships" id="260" r:id="Rc053a509e785481d"/>
    <p:sldId xmlns:r="http://schemas.openxmlformats.org/officeDocument/2006/relationships" id="261" r:id="R67097a03e1054f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853bd4f2ab41a7" /><Relationship Type="http://schemas.openxmlformats.org/officeDocument/2006/relationships/slide" Target="/ppt/slides/slide1.xml" Id="R29a509a315d04776" /><Relationship Type="http://schemas.openxmlformats.org/officeDocument/2006/relationships/slide" Target="/ppt/slides/slide2.xml" Id="R592c5d1c71a943d4" /><Relationship Type="http://schemas.openxmlformats.org/officeDocument/2006/relationships/slide" Target="/ppt/slides/slide3.xml" Id="Ra53bfa2b091c4e9f" /><Relationship Type="http://schemas.openxmlformats.org/officeDocument/2006/relationships/slide" Target="/ppt/slides/slide4.xml" Id="R7d5341d770154373" /><Relationship Type="http://schemas.openxmlformats.org/officeDocument/2006/relationships/slide" Target="/ppt/slides/slide5.xml" Id="Rc053a509e785481d" /><Relationship Type="http://schemas.openxmlformats.org/officeDocument/2006/relationships/slide" Target="/ppt/slides/slide6.xml" Id="R67097a03e1054f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dac7f1d43443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7f26522ee942b8" /><Relationship Type="http://schemas.openxmlformats.org/officeDocument/2006/relationships/theme" Target="/ppt/slideMasters/theme/theme1.xml" Id="Re98f9a0ea01f4d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7f26522ee942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a74647c7264b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70e7ff3af54a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49be58b98444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70d1f63ab248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5abb0fa1e84a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2a2759c95a4b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ECO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Brynsveien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17 83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post@ecofinans.no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ecofinans.no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915 714 641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 FINANS AS</a:t>
            </a:r>
          </a:p>
        </p:txBody>
      </p:sp>
    </p:spTree>
  </p:cSld>
  <p:clrMapOvr>
    <a:masterClrMapping xmlns:a="http://schemas.openxmlformats.org/drawingml/2006/main"/>
  </p:clrMapOvr>
</p:sld>
</file>