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f53c28826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ce21fe4214af5"/>
  </p:sldMasterIdLst>
  <p:sldIdLst>
    <p:sldId xmlns:r="http://schemas.openxmlformats.org/officeDocument/2006/relationships" id="256" r:id="Rb22b141718624092"/>
    <p:sldId xmlns:r="http://schemas.openxmlformats.org/officeDocument/2006/relationships" id="257" r:id="R143dbbd043bc48bd"/>
    <p:sldId xmlns:r="http://schemas.openxmlformats.org/officeDocument/2006/relationships" id="258" r:id="R72dffed4cbb940ce"/>
    <p:sldId xmlns:r="http://schemas.openxmlformats.org/officeDocument/2006/relationships" id="259" r:id="R562e196befc648f8"/>
    <p:sldId xmlns:r="http://schemas.openxmlformats.org/officeDocument/2006/relationships" id="260" r:id="R32f8b820e26f4146"/>
    <p:sldId xmlns:r="http://schemas.openxmlformats.org/officeDocument/2006/relationships" id="261" r:id="R14ee2c0883f0486c"/>
    <p:sldId xmlns:r="http://schemas.openxmlformats.org/officeDocument/2006/relationships" id="262" r:id="Rc860fcd9fef9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ce21fe4214af5" /><Relationship Type="http://schemas.openxmlformats.org/officeDocument/2006/relationships/slide" Target="/ppt/slides/slide1.xml" Id="Rb22b141718624092" /><Relationship Type="http://schemas.openxmlformats.org/officeDocument/2006/relationships/slide" Target="/ppt/slides/slide2.xml" Id="R143dbbd043bc48bd" /><Relationship Type="http://schemas.openxmlformats.org/officeDocument/2006/relationships/slide" Target="/ppt/slides/slide3.xml" Id="R72dffed4cbb940ce" /><Relationship Type="http://schemas.openxmlformats.org/officeDocument/2006/relationships/slide" Target="/ppt/slides/slide4.xml" Id="R562e196befc648f8" /><Relationship Type="http://schemas.openxmlformats.org/officeDocument/2006/relationships/slide" Target="/ppt/slides/slide5.xml" Id="R32f8b820e26f4146" /><Relationship Type="http://schemas.openxmlformats.org/officeDocument/2006/relationships/slide" Target="/ppt/slides/slide6.xml" Id="R14ee2c0883f0486c" /><Relationship Type="http://schemas.openxmlformats.org/officeDocument/2006/relationships/slide" Target="/ppt/slides/slide7.xml" Id="Rc860fcd9fef9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e106b5792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327c8dd14761" /><Relationship Type="http://schemas.openxmlformats.org/officeDocument/2006/relationships/theme" Target="/ppt/slideMasters/theme/theme1.xml" Id="Ra5c0d4ef7c4f4b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5327c8dd1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d0470ac49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03f4f028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4b6c2470d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885001a22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2c3aaab82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201b1d2c744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924c410df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12 158 082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3 343 854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KADER ALAN ARAS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PHAN DUC QUY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RASHID REBAZ JAMAL RASHID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17 83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915 714 641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AS</a:t>
            </a:r>
          </a:p>
        </p:txBody>
      </p:sp>
    </p:spTree>
  </p:cSld>
  <p:clrMapOvr>
    <a:masterClrMapping xmlns:a="http://schemas.openxmlformats.org/drawingml/2006/main"/>
  </p:clrMapOvr>
</p:sld>
</file>