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40f14b9ae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17d281e194ca5"/>
  </p:sldMasterIdLst>
  <p:sldIdLst>
    <p:sldId xmlns:r="http://schemas.openxmlformats.org/officeDocument/2006/relationships" id="256" r:id="Rb30facd313bc4ae3"/>
    <p:sldId xmlns:r="http://schemas.openxmlformats.org/officeDocument/2006/relationships" id="257" r:id="R072dcd2fbe0c4bcc"/>
    <p:sldId xmlns:r="http://schemas.openxmlformats.org/officeDocument/2006/relationships" id="258" r:id="Ra546a5a66d2a4be0"/>
    <p:sldId xmlns:r="http://schemas.openxmlformats.org/officeDocument/2006/relationships" id="259" r:id="R33d8ec9e618043d5"/>
    <p:sldId xmlns:r="http://schemas.openxmlformats.org/officeDocument/2006/relationships" id="260" r:id="R1f0ac57005794f57"/>
    <p:sldId xmlns:r="http://schemas.openxmlformats.org/officeDocument/2006/relationships" id="261" r:id="R4eef4713a4d5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17d281e194ca5" /><Relationship Type="http://schemas.openxmlformats.org/officeDocument/2006/relationships/slide" Target="/ppt/slides/slide1.xml" Id="Rb30facd313bc4ae3" /><Relationship Type="http://schemas.openxmlformats.org/officeDocument/2006/relationships/slide" Target="/ppt/slides/slide2.xml" Id="R072dcd2fbe0c4bcc" /><Relationship Type="http://schemas.openxmlformats.org/officeDocument/2006/relationships/slide" Target="/ppt/slides/slide3.xml" Id="Ra546a5a66d2a4be0" /><Relationship Type="http://schemas.openxmlformats.org/officeDocument/2006/relationships/slide" Target="/ppt/slides/slide4.xml" Id="R33d8ec9e618043d5" /><Relationship Type="http://schemas.openxmlformats.org/officeDocument/2006/relationships/slide" Target="/ppt/slides/slide5.xml" Id="R1f0ac57005794f57" /><Relationship Type="http://schemas.openxmlformats.org/officeDocument/2006/relationships/slide" Target="/ppt/slides/slide6.xml" Id="R4eef4713a4d5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edfb95581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6a5942804d1f" /><Relationship Type="http://schemas.openxmlformats.org/officeDocument/2006/relationships/theme" Target="/ppt/slideMasters/theme/theme1.xml" Id="Ra899017b450a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16a594280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4b1e15051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efec64bb9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8c64e3a69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67c671a09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a2177eba3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52ec1e9a6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INSPIRATION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INSPIRATION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KOWALIK KRZYSZTOF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915 716 539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INSPIRATION AS</a:t>
            </a:r>
          </a:p>
        </p:txBody>
      </p:sp>
    </p:spTree>
  </p:cSld>
  <p:clrMapOvr>
    <a:masterClrMapping xmlns:a="http://schemas.openxmlformats.org/drawingml/2006/main"/>
  </p:clrMapOvr>
</p:sld>
</file>