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2eee6e997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fa50cbf1f44b5"/>
  </p:sldMasterIdLst>
  <p:sldIdLst>
    <p:sldId xmlns:r="http://schemas.openxmlformats.org/officeDocument/2006/relationships" id="256" r:id="Re92821045eec415b"/>
    <p:sldId xmlns:r="http://schemas.openxmlformats.org/officeDocument/2006/relationships" id="257" r:id="R716caf895bb94ad5"/>
    <p:sldId xmlns:r="http://schemas.openxmlformats.org/officeDocument/2006/relationships" id="258" r:id="R9321df07479a4872"/>
    <p:sldId xmlns:r="http://schemas.openxmlformats.org/officeDocument/2006/relationships" id="259" r:id="R19a0195d3dee4a0b"/>
    <p:sldId xmlns:r="http://schemas.openxmlformats.org/officeDocument/2006/relationships" id="260" r:id="Rd9adea51207a41d0"/>
    <p:sldId xmlns:r="http://schemas.openxmlformats.org/officeDocument/2006/relationships" id="261" r:id="Rd589dade9f7b468f"/>
    <p:sldId xmlns:r="http://schemas.openxmlformats.org/officeDocument/2006/relationships" id="262" r:id="Rf7cf85944a9c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fa50cbf1f44b5" /><Relationship Type="http://schemas.openxmlformats.org/officeDocument/2006/relationships/slide" Target="/ppt/slides/slide1.xml" Id="Re92821045eec415b" /><Relationship Type="http://schemas.openxmlformats.org/officeDocument/2006/relationships/slide" Target="/ppt/slides/slide2.xml" Id="R716caf895bb94ad5" /><Relationship Type="http://schemas.openxmlformats.org/officeDocument/2006/relationships/slide" Target="/ppt/slides/slide3.xml" Id="R9321df07479a4872" /><Relationship Type="http://schemas.openxmlformats.org/officeDocument/2006/relationships/slide" Target="/ppt/slides/slide4.xml" Id="R19a0195d3dee4a0b" /><Relationship Type="http://schemas.openxmlformats.org/officeDocument/2006/relationships/slide" Target="/ppt/slides/slide5.xml" Id="Rd9adea51207a41d0" /><Relationship Type="http://schemas.openxmlformats.org/officeDocument/2006/relationships/slide" Target="/ppt/slides/slide6.xml" Id="Rd589dade9f7b468f" /><Relationship Type="http://schemas.openxmlformats.org/officeDocument/2006/relationships/slide" Target="/ppt/slides/slide7.xml" Id="Rf7cf85944a9c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47e9f96c1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0d44dbbe4e81" /><Relationship Type="http://schemas.openxmlformats.org/officeDocument/2006/relationships/theme" Target="/ppt/slideMasters/theme/theme1.xml" Id="R04b1308ea7bf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90d44dbbe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5dfbe374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2f1363185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56c1bf21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425719ee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73e136ac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bc8faca8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8ff4fbb8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 KARLSEN AS ble etablert [år] og holder til i Solbergmoen.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15 746 790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7 478 517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3058 Solbergmoen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915 719 589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KARLSEN AS</a:t>
            </a:r>
          </a:p>
        </p:txBody>
      </p:sp>
    </p:spTree>
  </p:cSld>
  <p:clrMapOvr>
    <a:masterClrMapping xmlns:a="http://schemas.openxmlformats.org/drawingml/2006/main"/>
  </p:clrMapOvr>
</p:sld>
</file>