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74a8f4bc0f0436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34229868349420f"/>
  </p:sldMasterIdLst>
  <p:sldIdLst>
    <p:sldId xmlns:r="http://schemas.openxmlformats.org/officeDocument/2006/relationships" id="256" r:id="R02a9ac4a9c0e49e7"/>
    <p:sldId xmlns:r="http://schemas.openxmlformats.org/officeDocument/2006/relationships" id="257" r:id="R577f56b0a01c486b"/>
    <p:sldId xmlns:r="http://schemas.openxmlformats.org/officeDocument/2006/relationships" id="258" r:id="R6f51248e6fe24830"/>
    <p:sldId xmlns:r="http://schemas.openxmlformats.org/officeDocument/2006/relationships" id="259" r:id="Rebbb3d4262c140fd"/>
    <p:sldId xmlns:r="http://schemas.openxmlformats.org/officeDocument/2006/relationships" id="260" r:id="Rb8d040e23ca94233"/>
    <p:sldId xmlns:r="http://schemas.openxmlformats.org/officeDocument/2006/relationships" id="261" r:id="R2db8a5b9919b4ffe"/>
    <p:sldId xmlns:r="http://schemas.openxmlformats.org/officeDocument/2006/relationships" id="262" r:id="R457720c490a2471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4229868349420f" /><Relationship Type="http://schemas.openxmlformats.org/officeDocument/2006/relationships/slide" Target="/ppt/slides/slide1.xml" Id="R02a9ac4a9c0e49e7" /><Relationship Type="http://schemas.openxmlformats.org/officeDocument/2006/relationships/slide" Target="/ppt/slides/slide2.xml" Id="R577f56b0a01c486b" /><Relationship Type="http://schemas.openxmlformats.org/officeDocument/2006/relationships/slide" Target="/ppt/slides/slide3.xml" Id="R6f51248e6fe24830" /><Relationship Type="http://schemas.openxmlformats.org/officeDocument/2006/relationships/slide" Target="/ppt/slides/slide4.xml" Id="Rebbb3d4262c140fd" /><Relationship Type="http://schemas.openxmlformats.org/officeDocument/2006/relationships/slide" Target="/ppt/slides/slide5.xml" Id="Rb8d040e23ca94233" /><Relationship Type="http://schemas.openxmlformats.org/officeDocument/2006/relationships/slide" Target="/ppt/slides/slide6.xml" Id="R2db8a5b9919b4ffe" /><Relationship Type="http://schemas.openxmlformats.org/officeDocument/2006/relationships/slide" Target="/ppt/slides/slide7.xml" Id="R457720c490a2471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6a615279874f6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ac688853bf4215" /><Relationship Type="http://schemas.openxmlformats.org/officeDocument/2006/relationships/theme" Target="/ppt/slideMasters/theme/theme1.xml" Id="R97145f47ff5e4f6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1ac688853bf421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85f36917de401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a2d66367944eb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76cc738f17431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98b566b9f7417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552863f69449c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9065ffd8da446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ea1d48499943c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AGDER ANLEGGSENTER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 ANLEGGSENTER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AGDER ANLEGGSENTER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 ANLEGGSENTER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 ANLEGGSENTER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 ANLEGGSENTER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2022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701 074 157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11 985 375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9 788 902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54 636 763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427 645 194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 ANLEGGSENTER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AGDER GRUPPEN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 ANLEGGSENTER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Mjåvannsvegen 125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4628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915 724 353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 ANLEGGSENTER AS</a:t>
            </a:r>
          </a:p>
        </p:txBody>
      </p:sp>
    </p:spTree>
  </p:cSld>
  <p:clrMapOvr>
    <a:masterClrMapping xmlns:a="http://schemas.openxmlformats.org/drawingml/2006/main"/>
  </p:clrMapOvr>
</p:sld>
</file>