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2e47cc1f8a49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1799b7cc814f51"/>
  </p:sldMasterIdLst>
  <p:sldIdLst>
    <p:sldId xmlns:r="http://schemas.openxmlformats.org/officeDocument/2006/relationships" id="256" r:id="Rc7e775eab53249cb"/>
    <p:sldId xmlns:r="http://schemas.openxmlformats.org/officeDocument/2006/relationships" id="257" r:id="Rb4309d1c941a439f"/>
    <p:sldId xmlns:r="http://schemas.openxmlformats.org/officeDocument/2006/relationships" id="258" r:id="R221489c3cb494647"/>
    <p:sldId xmlns:r="http://schemas.openxmlformats.org/officeDocument/2006/relationships" id="259" r:id="R0f359db922604e37"/>
    <p:sldId xmlns:r="http://schemas.openxmlformats.org/officeDocument/2006/relationships" id="260" r:id="R3aa4e7b70aa84c0c"/>
    <p:sldId xmlns:r="http://schemas.openxmlformats.org/officeDocument/2006/relationships" id="261" r:id="R08af1d5dc6ef45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1799b7cc814f51" /><Relationship Type="http://schemas.openxmlformats.org/officeDocument/2006/relationships/slide" Target="/ppt/slides/slide1.xml" Id="Rc7e775eab53249cb" /><Relationship Type="http://schemas.openxmlformats.org/officeDocument/2006/relationships/slide" Target="/ppt/slides/slide2.xml" Id="Rb4309d1c941a439f" /><Relationship Type="http://schemas.openxmlformats.org/officeDocument/2006/relationships/slide" Target="/ppt/slides/slide3.xml" Id="R221489c3cb494647" /><Relationship Type="http://schemas.openxmlformats.org/officeDocument/2006/relationships/slide" Target="/ppt/slides/slide4.xml" Id="R0f359db922604e37" /><Relationship Type="http://schemas.openxmlformats.org/officeDocument/2006/relationships/slide" Target="/ppt/slides/slide5.xml" Id="R3aa4e7b70aa84c0c" /><Relationship Type="http://schemas.openxmlformats.org/officeDocument/2006/relationships/slide" Target="/ppt/slides/slide6.xml" Id="R08af1d5dc6ef45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dea9cd40e641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e61e0e31647c0" /><Relationship Type="http://schemas.openxmlformats.org/officeDocument/2006/relationships/theme" Target="/ppt/slideMasters/theme/theme1.xml" Id="R144b4e96b97e44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3e61e0e31647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4bfdd24b54d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1d9cbe6df4b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20f70abfe44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6c92f2e654d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e79bba65b44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ffa724f4e4c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SCALA MARKETING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SCALA 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SCALA 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SCALA 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SCALA 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SCALA 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Hansens vei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915 736 319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SCALA MARKETING AS</a:t>
            </a:r>
          </a:p>
        </p:txBody>
      </p:sp>
    </p:spTree>
  </p:cSld>
  <p:clrMapOvr>
    <a:masterClrMapping xmlns:a="http://schemas.openxmlformats.org/drawingml/2006/main"/>
  </p:clrMapOvr>
</p:sld>
</file>