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f0f35d90c947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6c0086e57d4a9b"/>
  </p:sldMasterIdLst>
  <p:sldIdLst>
    <p:sldId xmlns:r="http://schemas.openxmlformats.org/officeDocument/2006/relationships" id="256" r:id="Rcc440d403d734c7c"/>
    <p:sldId xmlns:r="http://schemas.openxmlformats.org/officeDocument/2006/relationships" id="257" r:id="R1059aaeefce04522"/>
    <p:sldId xmlns:r="http://schemas.openxmlformats.org/officeDocument/2006/relationships" id="258" r:id="R6bee07da6d4e4dbd"/>
    <p:sldId xmlns:r="http://schemas.openxmlformats.org/officeDocument/2006/relationships" id="259" r:id="Rd589b9832be043a4"/>
    <p:sldId xmlns:r="http://schemas.openxmlformats.org/officeDocument/2006/relationships" id="260" r:id="R7505d6926b3f491a"/>
    <p:sldId xmlns:r="http://schemas.openxmlformats.org/officeDocument/2006/relationships" id="261" r:id="R51fdc375253c49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c0086e57d4a9b" /><Relationship Type="http://schemas.openxmlformats.org/officeDocument/2006/relationships/slide" Target="/ppt/slides/slide1.xml" Id="Rcc440d403d734c7c" /><Relationship Type="http://schemas.openxmlformats.org/officeDocument/2006/relationships/slide" Target="/ppt/slides/slide2.xml" Id="R1059aaeefce04522" /><Relationship Type="http://schemas.openxmlformats.org/officeDocument/2006/relationships/slide" Target="/ppt/slides/slide3.xml" Id="R6bee07da6d4e4dbd" /><Relationship Type="http://schemas.openxmlformats.org/officeDocument/2006/relationships/slide" Target="/ppt/slides/slide4.xml" Id="Rd589b9832be043a4" /><Relationship Type="http://schemas.openxmlformats.org/officeDocument/2006/relationships/slide" Target="/ppt/slides/slide5.xml" Id="R7505d6926b3f491a" /><Relationship Type="http://schemas.openxmlformats.org/officeDocument/2006/relationships/slide" Target="/ppt/slides/slide6.xml" Id="R51fdc375253c49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74b5d555846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102e6ff394616" /><Relationship Type="http://schemas.openxmlformats.org/officeDocument/2006/relationships/theme" Target="/ppt/slideMasters/theme/theme1.xml" Id="Rb8c2ce35161b47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3102e6ff3946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cc66f088740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b3aabc234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3b2c0bfd5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1d74fa849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48e7135c94f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f878dd96f43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SCALA MARKETING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SCALA MARKETING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669 285 241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782 873 013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915 736 319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