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2a8e4ccc9444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33380a61c942c6"/>
  </p:sldMasterIdLst>
  <p:sldIdLst>
    <p:sldId xmlns:r="http://schemas.openxmlformats.org/officeDocument/2006/relationships" id="256" r:id="Ra62e332135064758"/>
    <p:sldId xmlns:r="http://schemas.openxmlformats.org/officeDocument/2006/relationships" id="257" r:id="Re29c7501a68946f5"/>
    <p:sldId xmlns:r="http://schemas.openxmlformats.org/officeDocument/2006/relationships" id="258" r:id="Rf551fbbd2955430b"/>
    <p:sldId xmlns:r="http://schemas.openxmlformats.org/officeDocument/2006/relationships" id="259" r:id="Ra750d59c104f49cf"/>
    <p:sldId xmlns:r="http://schemas.openxmlformats.org/officeDocument/2006/relationships" id="260" r:id="R84166d73062b4b08"/>
    <p:sldId xmlns:r="http://schemas.openxmlformats.org/officeDocument/2006/relationships" id="261" r:id="Rd55bf39d47ea49ef"/>
    <p:sldId xmlns:r="http://schemas.openxmlformats.org/officeDocument/2006/relationships" id="262" r:id="R77171b755be848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3380a61c942c6" /><Relationship Type="http://schemas.openxmlformats.org/officeDocument/2006/relationships/slide" Target="/ppt/slides/slide1.xml" Id="Ra62e332135064758" /><Relationship Type="http://schemas.openxmlformats.org/officeDocument/2006/relationships/slide" Target="/ppt/slides/slide2.xml" Id="Re29c7501a68946f5" /><Relationship Type="http://schemas.openxmlformats.org/officeDocument/2006/relationships/slide" Target="/ppt/slides/slide3.xml" Id="Rf551fbbd2955430b" /><Relationship Type="http://schemas.openxmlformats.org/officeDocument/2006/relationships/slide" Target="/ppt/slides/slide4.xml" Id="Ra750d59c104f49cf" /><Relationship Type="http://schemas.openxmlformats.org/officeDocument/2006/relationships/slide" Target="/ppt/slides/slide5.xml" Id="R84166d73062b4b08" /><Relationship Type="http://schemas.openxmlformats.org/officeDocument/2006/relationships/slide" Target="/ppt/slides/slide6.xml" Id="Rd55bf39d47ea49ef" /><Relationship Type="http://schemas.openxmlformats.org/officeDocument/2006/relationships/slide" Target="/ppt/slides/slide7.xml" Id="R77171b755be848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0cc0cd768147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1ccc2856d4c4c" /><Relationship Type="http://schemas.openxmlformats.org/officeDocument/2006/relationships/theme" Target="/ppt/slideMasters/theme/theme1.xml" Id="R0cfd5ffcb7884b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11ccc2856d4c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8946b983549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40035ac5940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556129af84c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8b379c5f848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40a002fcb4b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4c9f3805a41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a00defa0c4e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FRUA I LAAVEN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FRUA I LAAVEN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FRUA I LAAVEN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FRUA I LAAVEN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FRUA I LAAVEN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FRUA I LAAVEN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−106 434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FRUA I LAAVEN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FJÆRVIK TRINE HELEN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FRUA I LAAVEN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915 744 397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FRUA I LAAVEN AS</a:t>
            </a:r>
          </a:p>
        </p:txBody>
      </p:sp>
    </p:spTree>
  </p:cSld>
  <p:clrMapOvr>
    <a:masterClrMapping xmlns:a="http://schemas.openxmlformats.org/drawingml/2006/main"/>
  </p:clrMapOvr>
</p:sld>
</file>