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6a14f3b7d54f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0d83c06e204e90"/>
  </p:sldMasterIdLst>
  <p:sldIdLst>
    <p:sldId xmlns:r="http://schemas.openxmlformats.org/officeDocument/2006/relationships" id="256" r:id="R44f9894cc6b743bd"/>
    <p:sldId xmlns:r="http://schemas.openxmlformats.org/officeDocument/2006/relationships" id="257" r:id="R3bdae71f3f744221"/>
    <p:sldId xmlns:r="http://schemas.openxmlformats.org/officeDocument/2006/relationships" id="258" r:id="R5a3824196b484c01"/>
    <p:sldId xmlns:r="http://schemas.openxmlformats.org/officeDocument/2006/relationships" id="259" r:id="R62ae76d6b20d47fc"/>
    <p:sldId xmlns:r="http://schemas.openxmlformats.org/officeDocument/2006/relationships" id="260" r:id="Ra4a411d9b3974ee0"/>
    <p:sldId xmlns:r="http://schemas.openxmlformats.org/officeDocument/2006/relationships" id="261" r:id="Rdba1b07ba5d4468d"/>
    <p:sldId xmlns:r="http://schemas.openxmlformats.org/officeDocument/2006/relationships" id="262" r:id="R5e0670b63e6348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0d83c06e204e90" /><Relationship Type="http://schemas.openxmlformats.org/officeDocument/2006/relationships/slide" Target="/ppt/slides/slide1.xml" Id="R44f9894cc6b743bd" /><Relationship Type="http://schemas.openxmlformats.org/officeDocument/2006/relationships/slide" Target="/ppt/slides/slide2.xml" Id="R3bdae71f3f744221" /><Relationship Type="http://schemas.openxmlformats.org/officeDocument/2006/relationships/slide" Target="/ppt/slides/slide3.xml" Id="R5a3824196b484c01" /><Relationship Type="http://schemas.openxmlformats.org/officeDocument/2006/relationships/slide" Target="/ppt/slides/slide4.xml" Id="R62ae76d6b20d47fc" /><Relationship Type="http://schemas.openxmlformats.org/officeDocument/2006/relationships/slide" Target="/ppt/slides/slide5.xml" Id="Ra4a411d9b3974ee0" /><Relationship Type="http://schemas.openxmlformats.org/officeDocument/2006/relationships/slide" Target="/ppt/slides/slide6.xml" Id="Rdba1b07ba5d4468d" /><Relationship Type="http://schemas.openxmlformats.org/officeDocument/2006/relationships/slide" Target="/ppt/slides/slide7.xml" Id="R5e0670b63e6348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b06d4196c841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2c28601bc4106" /><Relationship Type="http://schemas.openxmlformats.org/officeDocument/2006/relationships/theme" Target="/ppt/slideMasters/theme/theme1.xml" Id="R6e28b88ac0c644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f2c28601bc41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6f252e50f45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e08bbc6b24d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602e42b3b4c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cf947558048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e2b61037349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41ee3772045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42c7d3ac441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CONSULT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2 756 101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483 636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920 084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12 581 897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14 452 464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EGELAND-MONFORT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RAKEL MAGNHILD EGELAND-MONFORT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Tamburveien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1406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rakel@monfort.no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915 746 950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CONSULT AS</a:t>
            </a:r>
          </a:p>
        </p:txBody>
      </p:sp>
    </p:spTree>
  </p:cSld>
  <p:clrMapOvr>
    <a:masterClrMapping xmlns:a="http://schemas.openxmlformats.org/drawingml/2006/main"/>
  </p:clrMapOvr>
</p:sld>
</file>