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00858b3c3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967669a26b408b"/>
  </p:sldMasterIdLst>
  <p:sldIdLst>
    <p:sldId xmlns:r="http://schemas.openxmlformats.org/officeDocument/2006/relationships" id="256" r:id="Ra5208f65c08f481a"/>
    <p:sldId xmlns:r="http://schemas.openxmlformats.org/officeDocument/2006/relationships" id="257" r:id="Rf28da1c0db6f4542"/>
    <p:sldId xmlns:r="http://schemas.openxmlformats.org/officeDocument/2006/relationships" id="258" r:id="R139be6ad2dda444a"/>
    <p:sldId xmlns:r="http://schemas.openxmlformats.org/officeDocument/2006/relationships" id="259" r:id="R672be5ce2a214707"/>
    <p:sldId xmlns:r="http://schemas.openxmlformats.org/officeDocument/2006/relationships" id="260" r:id="R63774132c7a846fe"/>
    <p:sldId xmlns:r="http://schemas.openxmlformats.org/officeDocument/2006/relationships" id="261" r:id="R995c1a678d7d47a4"/>
    <p:sldId xmlns:r="http://schemas.openxmlformats.org/officeDocument/2006/relationships" id="262" r:id="Rd9ce3ec3b99043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67669a26b408b" /><Relationship Type="http://schemas.openxmlformats.org/officeDocument/2006/relationships/slide" Target="/ppt/slides/slide1.xml" Id="Ra5208f65c08f481a" /><Relationship Type="http://schemas.openxmlformats.org/officeDocument/2006/relationships/slide" Target="/ppt/slides/slide2.xml" Id="Rf28da1c0db6f4542" /><Relationship Type="http://schemas.openxmlformats.org/officeDocument/2006/relationships/slide" Target="/ppt/slides/slide3.xml" Id="R139be6ad2dda444a" /><Relationship Type="http://schemas.openxmlformats.org/officeDocument/2006/relationships/slide" Target="/ppt/slides/slide4.xml" Id="R672be5ce2a214707" /><Relationship Type="http://schemas.openxmlformats.org/officeDocument/2006/relationships/slide" Target="/ppt/slides/slide5.xml" Id="R63774132c7a846fe" /><Relationship Type="http://schemas.openxmlformats.org/officeDocument/2006/relationships/slide" Target="/ppt/slides/slide6.xml" Id="R995c1a678d7d47a4" /><Relationship Type="http://schemas.openxmlformats.org/officeDocument/2006/relationships/slide" Target="/ppt/slides/slide7.xml" Id="Rd9ce3ec3b99043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484a900984e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04f56082f4fcb" /><Relationship Type="http://schemas.openxmlformats.org/officeDocument/2006/relationships/theme" Target="/ppt/slideMasters/theme/theme1.xml" Id="Rdebe51e6c25c4e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04f56082f4f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8b9a118204c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7037581d647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02533072247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f42bba3a142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4220863604a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72d6aad164e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109df7f4c44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ESPEN AASS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ESPEN AASS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ESPEN AASS LARSEN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ESPEN AASS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ESPEN AASS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ESPEN AASS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9 040 320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714 901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6 073 304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ESPEN AASS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ESPEN AASS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MONICA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ESPEN AASS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Sætrebakken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915 747 485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ESPEN AASS LARSEN AS</a:t>
            </a:r>
          </a:p>
        </p:txBody>
      </p:sp>
    </p:spTree>
  </p:cSld>
  <p:clrMapOvr>
    <a:masterClrMapping xmlns:a="http://schemas.openxmlformats.org/drawingml/2006/main"/>
  </p:clrMapOvr>
</p:sld>
</file>