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3aa042f7d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a63bccdfd466c"/>
  </p:sldMasterIdLst>
  <p:sldIdLst>
    <p:sldId xmlns:r="http://schemas.openxmlformats.org/officeDocument/2006/relationships" id="256" r:id="R7febd67a9fcf4425"/>
    <p:sldId xmlns:r="http://schemas.openxmlformats.org/officeDocument/2006/relationships" id="257" r:id="R25ecedd87662448d"/>
    <p:sldId xmlns:r="http://schemas.openxmlformats.org/officeDocument/2006/relationships" id="258" r:id="Ra5ed553bdca04e5b"/>
    <p:sldId xmlns:r="http://schemas.openxmlformats.org/officeDocument/2006/relationships" id="259" r:id="Rbf77d9fcde484950"/>
    <p:sldId xmlns:r="http://schemas.openxmlformats.org/officeDocument/2006/relationships" id="260" r:id="Read62b6be37442db"/>
    <p:sldId xmlns:r="http://schemas.openxmlformats.org/officeDocument/2006/relationships" id="261" r:id="R3633723d51a9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a63bccdfd466c" /><Relationship Type="http://schemas.openxmlformats.org/officeDocument/2006/relationships/slide" Target="/ppt/slides/slide1.xml" Id="R7febd67a9fcf4425" /><Relationship Type="http://schemas.openxmlformats.org/officeDocument/2006/relationships/slide" Target="/ppt/slides/slide2.xml" Id="R25ecedd87662448d" /><Relationship Type="http://schemas.openxmlformats.org/officeDocument/2006/relationships/slide" Target="/ppt/slides/slide3.xml" Id="Ra5ed553bdca04e5b" /><Relationship Type="http://schemas.openxmlformats.org/officeDocument/2006/relationships/slide" Target="/ppt/slides/slide4.xml" Id="Rbf77d9fcde484950" /><Relationship Type="http://schemas.openxmlformats.org/officeDocument/2006/relationships/slide" Target="/ppt/slides/slide5.xml" Id="Read62b6be37442db" /><Relationship Type="http://schemas.openxmlformats.org/officeDocument/2006/relationships/slide" Target="/ppt/slides/slide6.xml" Id="R3633723d51a9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c91173e22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f0e116d1e4a8f" /><Relationship Type="http://schemas.openxmlformats.org/officeDocument/2006/relationships/theme" Target="/ppt/slideMasters/theme/theme1.xml" Id="Rc734ee2dc7ea46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f0e116d1e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8e669fc994d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960b0ce75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769db1a1a45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0d9a15504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658b8634840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d0f7d592047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Overvik, Stadsing Dahls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915 749 593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EIENDOM AS</a:t>
            </a:r>
          </a:p>
        </p:txBody>
      </p:sp>
    </p:spTree>
  </p:cSld>
  <p:clrMapOvr>
    <a:masterClrMapping xmlns:a="http://schemas.openxmlformats.org/drawingml/2006/main"/>
  </p:clrMapOvr>
</p:sld>
</file>