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557b51301b46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c37a97d5e8456a"/>
  </p:sldMasterIdLst>
  <p:sldIdLst>
    <p:sldId xmlns:r="http://schemas.openxmlformats.org/officeDocument/2006/relationships" id="256" r:id="R9894a1f9e6714e50"/>
    <p:sldId xmlns:r="http://schemas.openxmlformats.org/officeDocument/2006/relationships" id="257" r:id="Rb3ae301b980a4ab2"/>
    <p:sldId xmlns:r="http://schemas.openxmlformats.org/officeDocument/2006/relationships" id="258" r:id="R9f8c315133c84f19"/>
    <p:sldId xmlns:r="http://schemas.openxmlformats.org/officeDocument/2006/relationships" id="259" r:id="Rfd4f8504ae7f45c1"/>
    <p:sldId xmlns:r="http://schemas.openxmlformats.org/officeDocument/2006/relationships" id="260" r:id="Rf63ba21ffa794e89"/>
    <p:sldId xmlns:r="http://schemas.openxmlformats.org/officeDocument/2006/relationships" id="261" r:id="R3962f404848e4541"/>
    <p:sldId xmlns:r="http://schemas.openxmlformats.org/officeDocument/2006/relationships" id="262" r:id="R33e54ec8d74744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c37a97d5e8456a" /><Relationship Type="http://schemas.openxmlformats.org/officeDocument/2006/relationships/slide" Target="/ppt/slides/slide1.xml" Id="R9894a1f9e6714e50" /><Relationship Type="http://schemas.openxmlformats.org/officeDocument/2006/relationships/slide" Target="/ppt/slides/slide2.xml" Id="Rb3ae301b980a4ab2" /><Relationship Type="http://schemas.openxmlformats.org/officeDocument/2006/relationships/slide" Target="/ppt/slides/slide3.xml" Id="R9f8c315133c84f19" /><Relationship Type="http://schemas.openxmlformats.org/officeDocument/2006/relationships/slide" Target="/ppt/slides/slide4.xml" Id="Rfd4f8504ae7f45c1" /><Relationship Type="http://schemas.openxmlformats.org/officeDocument/2006/relationships/slide" Target="/ppt/slides/slide5.xml" Id="Rf63ba21ffa794e89" /><Relationship Type="http://schemas.openxmlformats.org/officeDocument/2006/relationships/slide" Target="/ppt/slides/slide6.xml" Id="R3962f404848e4541" /><Relationship Type="http://schemas.openxmlformats.org/officeDocument/2006/relationships/slide" Target="/ppt/slides/slide7.xml" Id="R33e54ec8d74744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bc4d061bf04b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7ac884fde43f4" /><Relationship Type="http://schemas.openxmlformats.org/officeDocument/2006/relationships/theme" Target="/ppt/slideMasters/theme/theme1.xml" Id="R73384c92ad7345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b7ac884fde43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6baf3f52241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7387bda9647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d8abd66c542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d854c62c94b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935c787f64a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00d85d3ff48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9af67bfb54b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ARO EIENDOM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−107 100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−739 128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200 644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OVERVIK ARNE RAGNVALD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Arne Overvik, Stadsing Dahls gate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7015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915 749 593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 EIENDOM AS</a:t>
            </a:r>
          </a:p>
        </p:txBody>
      </p:sp>
    </p:spTree>
  </p:cSld>
  <p:clrMapOvr>
    <a:masterClrMapping xmlns:a="http://schemas.openxmlformats.org/drawingml/2006/main"/>
  </p:clrMapOvr>
</p:sld>
</file>