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77462084b9048a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252426d01954ee0"/>
  </p:sldMasterIdLst>
  <p:sldIdLst>
    <p:sldId xmlns:r="http://schemas.openxmlformats.org/officeDocument/2006/relationships" id="256" r:id="Rbc04215890fe4b3f"/>
    <p:sldId xmlns:r="http://schemas.openxmlformats.org/officeDocument/2006/relationships" id="257" r:id="R44679bfa0ca04eab"/>
    <p:sldId xmlns:r="http://schemas.openxmlformats.org/officeDocument/2006/relationships" id="258" r:id="R78569eab1eab4c85"/>
    <p:sldId xmlns:r="http://schemas.openxmlformats.org/officeDocument/2006/relationships" id="259" r:id="R5d32ba2a00744b06"/>
    <p:sldId xmlns:r="http://schemas.openxmlformats.org/officeDocument/2006/relationships" id="260" r:id="Rae05de8ed474470c"/>
    <p:sldId xmlns:r="http://schemas.openxmlformats.org/officeDocument/2006/relationships" id="261" r:id="R59bac23906fb4da9"/>
    <p:sldId xmlns:r="http://schemas.openxmlformats.org/officeDocument/2006/relationships" id="262" r:id="R279b3deb9b8a46b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252426d01954ee0" /><Relationship Type="http://schemas.openxmlformats.org/officeDocument/2006/relationships/slide" Target="/ppt/slides/slide1.xml" Id="Rbc04215890fe4b3f" /><Relationship Type="http://schemas.openxmlformats.org/officeDocument/2006/relationships/slide" Target="/ppt/slides/slide2.xml" Id="R44679bfa0ca04eab" /><Relationship Type="http://schemas.openxmlformats.org/officeDocument/2006/relationships/slide" Target="/ppt/slides/slide3.xml" Id="R78569eab1eab4c85" /><Relationship Type="http://schemas.openxmlformats.org/officeDocument/2006/relationships/slide" Target="/ppt/slides/slide4.xml" Id="R5d32ba2a00744b06" /><Relationship Type="http://schemas.openxmlformats.org/officeDocument/2006/relationships/slide" Target="/ppt/slides/slide5.xml" Id="Rae05de8ed474470c" /><Relationship Type="http://schemas.openxmlformats.org/officeDocument/2006/relationships/slide" Target="/ppt/slides/slide6.xml" Id="R59bac23906fb4da9" /><Relationship Type="http://schemas.openxmlformats.org/officeDocument/2006/relationships/slide" Target="/ppt/slides/slide7.xml" Id="R279b3deb9b8a46b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859cf1277124d4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b555e62f3854d82" /><Relationship Type="http://schemas.openxmlformats.org/officeDocument/2006/relationships/theme" Target="/ppt/slideMasters/theme/theme1.xml" Id="R6a235c9b9251411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b555e62f3854d8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73eef808fa24b1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76a65adb35f47d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c736d0eebba44e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defcce279664bc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1f171ad9537452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ce40fb7ebe34ddc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7defd8b5e654de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C'NICKEL CASUAL WEAR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C'NICKEL CASUAL WEAR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C'NICKEL CASUAL WEAR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C'NICKEL CASUAL WEAR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C'NICKEL CASUAL WEAR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C'NICKEL CASUAL WEAR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2017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10 570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2 348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1 786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−4 104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12 288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C'NICKEL CASUAL WEAR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SAMPO JUSTIN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OPHEIM KJELL  –  46,9 %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SAMPO MARIANNE OPHEIM  –  3,1 %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C'NICKEL CASUAL WEAR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915 765 645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C'NICKEL CASUAL WEAR AS</a:t>
            </a:r>
          </a:p>
        </p:txBody>
      </p:sp>
    </p:spTree>
  </p:cSld>
  <p:clrMapOvr>
    <a:masterClrMapping xmlns:a="http://schemas.openxmlformats.org/drawingml/2006/main"/>
  </p:clrMapOvr>
</p:sld>
</file>