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92e8ecf5c43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56494e344453f"/>
  </p:sldMasterIdLst>
  <p:sldIdLst>
    <p:sldId xmlns:r="http://schemas.openxmlformats.org/officeDocument/2006/relationships" id="256" r:id="Rb8ba48d76d6949c1"/>
    <p:sldId xmlns:r="http://schemas.openxmlformats.org/officeDocument/2006/relationships" id="257" r:id="R3616e33f44174f72"/>
    <p:sldId xmlns:r="http://schemas.openxmlformats.org/officeDocument/2006/relationships" id="258" r:id="R4e1d5cbc0af04923"/>
    <p:sldId xmlns:r="http://schemas.openxmlformats.org/officeDocument/2006/relationships" id="259" r:id="Rcdc1184f067844fe"/>
    <p:sldId xmlns:r="http://schemas.openxmlformats.org/officeDocument/2006/relationships" id="260" r:id="R005c1f7f2c7f4582"/>
    <p:sldId xmlns:r="http://schemas.openxmlformats.org/officeDocument/2006/relationships" id="261" r:id="R440253ce12454a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56494e344453f" /><Relationship Type="http://schemas.openxmlformats.org/officeDocument/2006/relationships/slide" Target="/ppt/slides/slide1.xml" Id="Rb8ba48d76d6949c1" /><Relationship Type="http://schemas.openxmlformats.org/officeDocument/2006/relationships/slide" Target="/ppt/slides/slide2.xml" Id="R3616e33f44174f72" /><Relationship Type="http://schemas.openxmlformats.org/officeDocument/2006/relationships/slide" Target="/ppt/slides/slide3.xml" Id="R4e1d5cbc0af04923" /><Relationship Type="http://schemas.openxmlformats.org/officeDocument/2006/relationships/slide" Target="/ppt/slides/slide4.xml" Id="Rcdc1184f067844fe" /><Relationship Type="http://schemas.openxmlformats.org/officeDocument/2006/relationships/slide" Target="/ppt/slides/slide5.xml" Id="R005c1f7f2c7f4582" /><Relationship Type="http://schemas.openxmlformats.org/officeDocument/2006/relationships/slide" Target="/ppt/slides/slide6.xml" Id="R440253ce12454a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449a8733e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fb5f2cfd9477d" /><Relationship Type="http://schemas.openxmlformats.org/officeDocument/2006/relationships/theme" Target="/ppt/slideMasters/theme/theme1.xml" Id="R2285b7921d444f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fb5f2cfd9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e4cd17909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a7790d2e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2ef9f57e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bbf76f7c8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120ad89a2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803cb7326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&amp; PEPPER 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 &amp; PEPPER MO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BUCHMANN MONICA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915 769 713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&amp; PEPPER MO AS</a:t>
            </a:r>
          </a:p>
        </p:txBody>
      </p:sp>
    </p:spTree>
  </p:cSld>
  <p:clrMapOvr>
    <a:masterClrMapping xmlns:a="http://schemas.openxmlformats.org/drawingml/2006/main"/>
  </p:clrMapOvr>
</p:sld>
</file>