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f9703d9d3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20d1f532445ba"/>
  </p:sldMasterIdLst>
  <p:sldIdLst>
    <p:sldId xmlns:r="http://schemas.openxmlformats.org/officeDocument/2006/relationships" id="256" r:id="Rb49f90caba9b4689"/>
    <p:sldId xmlns:r="http://schemas.openxmlformats.org/officeDocument/2006/relationships" id="257" r:id="R96b8c34701e54988"/>
    <p:sldId xmlns:r="http://schemas.openxmlformats.org/officeDocument/2006/relationships" id="258" r:id="R850d1d4aee584e69"/>
    <p:sldId xmlns:r="http://schemas.openxmlformats.org/officeDocument/2006/relationships" id="259" r:id="Rcc006be4aac845d7"/>
    <p:sldId xmlns:r="http://schemas.openxmlformats.org/officeDocument/2006/relationships" id="260" r:id="Rab93c6c1175d4450"/>
    <p:sldId xmlns:r="http://schemas.openxmlformats.org/officeDocument/2006/relationships" id="261" r:id="Ra09df09ca09b4baa"/>
    <p:sldId xmlns:r="http://schemas.openxmlformats.org/officeDocument/2006/relationships" id="262" r:id="R4c5e7bfc83c9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20d1f532445ba" /><Relationship Type="http://schemas.openxmlformats.org/officeDocument/2006/relationships/slide" Target="/ppt/slides/slide1.xml" Id="Rb49f90caba9b4689" /><Relationship Type="http://schemas.openxmlformats.org/officeDocument/2006/relationships/slide" Target="/ppt/slides/slide2.xml" Id="R96b8c34701e54988" /><Relationship Type="http://schemas.openxmlformats.org/officeDocument/2006/relationships/slide" Target="/ppt/slides/slide3.xml" Id="R850d1d4aee584e69" /><Relationship Type="http://schemas.openxmlformats.org/officeDocument/2006/relationships/slide" Target="/ppt/slides/slide4.xml" Id="Rcc006be4aac845d7" /><Relationship Type="http://schemas.openxmlformats.org/officeDocument/2006/relationships/slide" Target="/ppt/slides/slide5.xml" Id="Rab93c6c1175d4450" /><Relationship Type="http://schemas.openxmlformats.org/officeDocument/2006/relationships/slide" Target="/ppt/slides/slide6.xml" Id="Ra09df09ca09b4baa" /><Relationship Type="http://schemas.openxmlformats.org/officeDocument/2006/relationships/slide" Target="/ppt/slides/slide7.xml" Id="R4c5e7bfc83c9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0ea981b04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a06010324242" /><Relationship Type="http://schemas.openxmlformats.org/officeDocument/2006/relationships/theme" Target="/ppt/slideMasters/theme/theme1.xml" Id="R51be6b69e716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aa0601032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d7160240a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e9a0a429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b984ef29b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3587bd9b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6bbb8839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10fa463c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027f32d00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SØSTRENE SUSE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SØSTRENE SUSE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1 927 118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BACKER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LOUISE BACKER HOLTBERGET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ELISABETH STOKSTAD BACKER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Tennisveien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89 98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lars@fls.no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915 781 802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